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notesMasterIdLst>
    <p:notesMasterId r:id="rId13"/>
  </p:notesMasterIdLst>
  <p:handoutMasterIdLst>
    <p:handoutMasterId r:id="rId14"/>
  </p:handoutMasterIdLst>
  <p:sldIdLst>
    <p:sldId id="291" r:id="rId2"/>
    <p:sldId id="304" r:id="rId3"/>
    <p:sldId id="295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7A6831-32CF-4E48-A046-C7FE7AABDCD5}" v="417" dt="2021-11-25T17:30:01.3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9"/>
    <p:restoredTop sz="90886" autoAdjust="0"/>
  </p:normalViewPr>
  <p:slideViewPr>
    <p:cSldViewPr snapToGrid="0" snapToObjects="1">
      <p:cViewPr varScale="1">
        <p:scale>
          <a:sx n="96" d="100"/>
          <a:sy n="96" d="100"/>
        </p:scale>
        <p:origin x="112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51" d="100"/>
          <a:sy n="151" d="100"/>
        </p:scale>
        <p:origin x="5208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 Barlow" userId="74d1f986-1c0d-448d-922f-1918dc81eebe" providerId="ADAL" clId="{FC333F90-87D6-45DA-876A-06C0871D41AE}"/>
    <pc:docChg chg="addSld modSld">
      <pc:chgData name="Alex Barlow" userId="74d1f986-1c0d-448d-922f-1918dc81eebe" providerId="ADAL" clId="{FC333F90-87D6-45DA-876A-06C0871D41AE}" dt="2021-08-05T08:23:58.988" v="385" actId="680"/>
      <pc:docMkLst>
        <pc:docMk/>
      </pc:docMkLst>
      <pc:sldChg chg="modSp mod">
        <pc:chgData name="Alex Barlow" userId="74d1f986-1c0d-448d-922f-1918dc81eebe" providerId="ADAL" clId="{FC333F90-87D6-45DA-876A-06C0871D41AE}" dt="2021-07-27T14:09:32.831" v="9" actId="20577"/>
        <pc:sldMkLst>
          <pc:docMk/>
          <pc:sldMk cId="2038445238" sldId="299"/>
        </pc:sldMkLst>
        <pc:spChg chg="mod">
          <ac:chgData name="Alex Barlow" userId="74d1f986-1c0d-448d-922f-1918dc81eebe" providerId="ADAL" clId="{FC333F90-87D6-45DA-876A-06C0871D41AE}" dt="2021-07-27T14:09:32.831" v="9" actId="20577"/>
          <ac:spMkLst>
            <pc:docMk/>
            <pc:sldMk cId="2038445238" sldId="299"/>
            <ac:spMk id="2" creationId="{744E2F48-02CF-40EF-83F5-AB62C06D3CB1}"/>
          </ac:spMkLst>
        </pc:spChg>
      </pc:sldChg>
      <pc:sldChg chg="modSp mod">
        <pc:chgData name="Alex Barlow" userId="74d1f986-1c0d-448d-922f-1918dc81eebe" providerId="ADAL" clId="{FC333F90-87D6-45DA-876A-06C0871D41AE}" dt="2021-07-27T14:09:42.578" v="19" actId="20577"/>
        <pc:sldMkLst>
          <pc:docMk/>
          <pc:sldMk cId="2617001182" sldId="300"/>
        </pc:sldMkLst>
        <pc:spChg chg="mod">
          <ac:chgData name="Alex Barlow" userId="74d1f986-1c0d-448d-922f-1918dc81eebe" providerId="ADAL" clId="{FC333F90-87D6-45DA-876A-06C0871D41AE}" dt="2021-07-27T14:09:42.578" v="19" actId="20577"/>
          <ac:spMkLst>
            <pc:docMk/>
            <pc:sldMk cId="2617001182" sldId="300"/>
            <ac:spMk id="2" creationId="{744E2F48-02CF-40EF-83F5-AB62C06D3CB1}"/>
          </ac:spMkLst>
        </pc:spChg>
      </pc:sldChg>
      <pc:sldChg chg="modSp mod">
        <pc:chgData name="Alex Barlow" userId="74d1f986-1c0d-448d-922f-1918dc81eebe" providerId="ADAL" clId="{FC333F90-87D6-45DA-876A-06C0871D41AE}" dt="2021-07-27T14:09:54.138" v="29" actId="20577"/>
        <pc:sldMkLst>
          <pc:docMk/>
          <pc:sldMk cId="49524181" sldId="301"/>
        </pc:sldMkLst>
        <pc:spChg chg="mod">
          <ac:chgData name="Alex Barlow" userId="74d1f986-1c0d-448d-922f-1918dc81eebe" providerId="ADAL" clId="{FC333F90-87D6-45DA-876A-06C0871D41AE}" dt="2021-07-27T14:09:54.138" v="29" actId="20577"/>
          <ac:spMkLst>
            <pc:docMk/>
            <pc:sldMk cId="49524181" sldId="301"/>
            <ac:spMk id="2" creationId="{744E2F48-02CF-40EF-83F5-AB62C06D3CB1}"/>
          </ac:spMkLst>
        </pc:spChg>
      </pc:sldChg>
      <pc:sldChg chg="modSp new mod">
        <pc:chgData name="Alex Barlow" userId="74d1f986-1c0d-448d-922f-1918dc81eebe" providerId="ADAL" clId="{FC333F90-87D6-45DA-876A-06C0871D41AE}" dt="2021-08-03T12:10:03.806" v="384" actId="20577"/>
        <pc:sldMkLst>
          <pc:docMk/>
          <pc:sldMk cId="3795551546" sldId="304"/>
        </pc:sldMkLst>
        <pc:spChg chg="mod">
          <ac:chgData name="Alex Barlow" userId="74d1f986-1c0d-448d-922f-1918dc81eebe" providerId="ADAL" clId="{FC333F90-87D6-45DA-876A-06C0871D41AE}" dt="2021-08-03T12:07:23.376" v="47" actId="20577"/>
          <ac:spMkLst>
            <pc:docMk/>
            <pc:sldMk cId="3795551546" sldId="304"/>
            <ac:spMk id="2" creationId="{9AE1EB3D-2F8A-4332-BEE5-63F0D3ECB205}"/>
          </ac:spMkLst>
        </pc:spChg>
        <pc:spChg chg="mod">
          <ac:chgData name="Alex Barlow" userId="74d1f986-1c0d-448d-922f-1918dc81eebe" providerId="ADAL" clId="{FC333F90-87D6-45DA-876A-06C0871D41AE}" dt="2021-08-03T12:10:03.806" v="384" actId="20577"/>
          <ac:spMkLst>
            <pc:docMk/>
            <pc:sldMk cId="3795551546" sldId="304"/>
            <ac:spMk id="3" creationId="{4D70967D-6F73-4891-B81A-E9661AF3D4EE}"/>
          </ac:spMkLst>
        </pc:spChg>
      </pc:sldChg>
      <pc:sldChg chg="new">
        <pc:chgData name="Alex Barlow" userId="74d1f986-1c0d-448d-922f-1918dc81eebe" providerId="ADAL" clId="{FC333F90-87D6-45DA-876A-06C0871D41AE}" dt="2021-08-05T08:23:58.988" v="385" actId="680"/>
        <pc:sldMkLst>
          <pc:docMk/>
          <pc:sldMk cId="925771908" sldId="305"/>
        </pc:sldMkLst>
      </pc:sldChg>
    </pc:docChg>
  </pc:docChgLst>
  <pc:docChgLst>
    <pc:chgData name="Alex Barlow" userId="74d1f986-1c0d-448d-922f-1918dc81eebe" providerId="ADAL" clId="{171CBE06-AA2E-49FE-8453-4F85625398FC}"/>
    <pc:docChg chg="undo custSel addSld delSld modSld sldOrd">
      <pc:chgData name="Alex Barlow" userId="74d1f986-1c0d-448d-922f-1918dc81eebe" providerId="ADAL" clId="{171CBE06-AA2E-49FE-8453-4F85625398FC}" dt="2021-04-23T16:13:52.076" v="3375" actId="47"/>
      <pc:docMkLst>
        <pc:docMk/>
      </pc:docMkLst>
      <pc:sldChg chg="modSp mod ord modAnim modNotesTx">
        <pc:chgData name="Alex Barlow" userId="74d1f986-1c0d-448d-922f-1918dc81eebe" providerId="ADAL" clId="{171CBE06-AA2E-49FE-8453-4F85625398FC}" dt="2021-04-23T16:06:00.884" v="2692" actId="947"/>
        <pc:sldMkLst>
          <pc:docMk/>
          <pc:sldMk cId="684342079" sldId="279"/>
        </pc:sldMkLst>
        <pc:spChg chg="mod">
          <ac:chgData name="Alex Barlow" userId="74d1f986-1c0d-448d-922f-1918dc81eebe" providerId="ADAL" clId="{171CBE06-AA2E-49FE-8453-4F85625398FC}" dt="2021-04-23T16:06:00.884" v="2692" actId="947"/>
          <ac:spMkLst>
            <pc:docMk/>
            <pc:sldMk cId="684342079" sldId="279"/>
            <ac:spMk id="2" creationId="{A9FB00E2-3E82-AE4C-8BE6-C5EAD3253F6C}"/>
          </ac:spMkLst>
        </pc:spChg>
        <pc:spChg chg="mod">
          <ac:chgData name="Alex Barlow" userId="74d1f986-1c0d-448d-922f-1918dc81eebe" providerId="ADAL" clId="{171CBE06-AA2E-49FE-8453-4F85625398FC}" dt="2021-04-23T16:04:43.869" v="2660" actId="20577"/>
          <ac:spMkLst>
            <pc:docMk/>
            <pc:sldMk cId="684342079" sldId="279"/>
            <ac:spMk id="3" creationId="{FEA400BC-846A-9349-959A-327BE8750E56}"/>
          </ac:spMkLst>
        </pc:spChg>
      </pc:sldChg>
      <pc:sldChg chg="del">
        <pc:chgData name="Alex Barlow" userId="74d1f986-1c0d-448d-922f-1918dc81eebe" providerId="ADAL" clId="{171CBE06-AA2E-49FE-8453-4F85625398FC}" dt="2021-04-23T16:13:52.076" v="3375" actId="47"/>
        <pc:sldMkLst>
          <pc:docMk/>
          <pc:sldMk cId="3358578577" sldId="285"/>
        </pc:sldMkLst>
      </pc:sldChg>
      <pc:sldChg chg="modSp del">
        <pc:chgData name="Alex Barlow" userId="74d1f986-1c0d-448d-922f-1918dc81eebe" providerId="ADAL" clId="{171CBE06-AA2E-49FE-8453-4F85625398FC}" dt="2021-04-23T16:04:56.724" v="2661" actId="47"/>
        <pc:sldMkLst>
          <pc:docMk/>
          <pc:sldMk cId="3718709451" sldId="286"/>
        </pc:sldMkLst>
        <pc:spChg chg="mod">
          <ac:chgData name="Alex Barlow" userId="74d1f986-1c0d-448d-922f-1918dc81eebe" providerId="ADAL" clId="{171CBE06-AA2E-49FE-8453-4F85625398FC}" dt="2021-03-26T12:43:15.635" v="12" actId="20577"/>
          <ac:spMkLst>
            <pc:docMk/>
            <pc:sldMk cId="3718709451" sldId="286"/>
            <ac:spMk id="3" creationId="{FEA400BC-846A-9349-959A-327BE8750E56}"/>
          </ac:spMkLst>
        </pc:spChg>
      </pc:sldChg>
      <pc:sldChg chg="delSp modSp del mod modShow">
        <pc:chgData name="Alex Barlow" userId="74d1f986-1c0d-448d-922f-1918dc81eebe" providerId="ADAL" clId="{171CBE06-AA2E-49FE-8453-4F85625398FC}" dt="2021-04-23T16:02:51.849" v="2615" actId="47"/>
        <pc:sldMkLst>
          <pc:docMk/>
          <pc:sldMk cId="3788917515" sldId="287"/>
        </pc:sldMkLst>
        <pc:spChg chg="del">
          <ac:chgData name="Alex Barlow" userId="74d1f986-1c0d-448d-922f-1918dc81eebe" providerId="ADAL" clId="{171CBE06-AA2E-49FE-8453-4F85625398FC}" dt="2021-04-23T15:56:14.464" v="2533" actId="478"/>
          <ac:spMkLst>
            <pc:docMk/>
            <pc:sldMk cId="3788917515" sldId="287"/>
            <ac:spMk id="3" creationId="{FEA400BC-846A-9349-959A-327BE8750E56}"/>
          </ac:spMkLst>
        </pc:spChg>
        <pc:picChg chg="mod">
          <ac:chgData name="Alex Barlow" userId="74d1f986-1c0d-448d-922f-1918dc81eebe" providerId="ADAL" clId="{171CBE06-AA2E-49FE-8453-4F85625398FC}" dt="2021-03-26T12:31:51.356" v="11" actId="1076"/>
          <ac:picMkLst>
            <pc:docMk/>
            <pc:sldMk cId="3788917515" sldId="287"/>
            <ac:picMk id="4" creationId="{00000000-0000-0000-0000-000000000000}"/>
          </ac:picMkLst>
        </pc:picChg>
      </pc:sldChg>
      <pc:sldChg chg="modSp del">
        <pc:chgData name="Alex Barlow" userId="74d1f986-1c0d-448d-922f-1918dc81eebe" providerId="ADAL" clId="{171CBE06-AA2E-49FE-8453-4F85625398FC}" dt="2021-04-23T15:58:20.072" v="2547" actId="47"/>
        <pc:sldMkLst>
          <pc:docMk/>
          <pc:sldMk cId="2799785224" sldId="288"/>
        </pc:sldMkLst>
        <pc:spChg chg="mod">
          <ac:chgData name="Alex Barlow" userId="74d1f986-1c0d-448d-922f-1918dc81eebe" providerId="ADAL" clId="{171CBE06-AA2E-49FE-8453-4F85625398FC}" dt="2021-04-23T08:31:42.909" v="86" actId="20577"/>
          <ac:spMkLst>
            <pc:docMk/>
            <pc:sldMk cId="2799785224" sldId="288"/>
            <ac:spMk id="3" creationId="{FEA400BC-846A-9349-959A-327BE8750E56}"/>
          </ac:spMkLst>
        </pc:spChg>
      </pc:sldChg>
      <pc:sldChg chg="modSp del modNotesTx">
        <pc:chgData name="Alex Barlow" userId="74d1f986-1c0d-448d-922f-1918dc81eebe" providerId="ADAL" clId="{171CBE06-AA2E-49FE-8453-4F85625398FC}" dt="2021-04-23T15:58:29.946" v="2548" actId="47"/>
        <pc:sldMkLst>
          <pc:docMk/>
          <pc:sldMk cId="137316715" sldId="289"/>
        </pc:sldMkLst>
        <pc:spChg chg="mod">
          <ac:chgData name="Alex Barlow" userId="74d1f986-1c0d-448d-922f-1918dc81eebe" providerId="ADAL" clId="{171CBE06-AA2E-49FE-8453-4F85625398FC}" dt="2021-04-23T08:32:06.880" v="93" actId="20577"/>
          <ac:spMkLst>
            <pc:docMk/>
            <pc:sldMk cId="137316715" sldId="289"/>
            <ac:spMk id="3" creationId="{FEA400BC-846A-9349-959A-327BE8750E56}"/>
          </ac:spMkLst>
        </pc:spChg>
      </pc:sldChg>
      <pc:sldChg chg="modSp del modAnim">
        <pc:chgData name="Alex Barlow" userId="74d1f986-1c0d-448d-922f-1918dc81eebe" providerId="ADAL" clId="{171CBE06-AA2E-49FE-8453-4F85625398FC}" dt="2021-04-23T15:54:51.969" v="2516" actId="47"/>
        <pc:sldMkLst>
          <pc:docMk/>
          <pc:sldMk cId="3401576116" sldId="290"/>
        </pc:sldMkLst>
        <pc:spChg chg="mod">
          <ac:chgData name="Alex Barlow" userId="74d1f986-1c0d-448d-922f-1918dc81eebe" providerId="ADAL" clId="{171CBE06-AA2E-49FE-8453-4F85625398FC}" dt="2021-04-23T15:54:34.531" v="2515" actId="6549"/>
          <ac:spMkLst>
            <pc:docMk/>
            <pc:sldMk cId="3401576116" sldId="290"/>
            <ac:spMk id="3" creationId="{FEA400BC-846A-9349-959A-327BE8750E56}"/>
          </ac:spMkLst>
        </pc:spChg>
      </pc:sldChg>
      <pc:sldChg chg="modSp mod">
        <pc:chgData name="Alex Barlow" userId="74d1f986-1c0d-448d-922f-1918dc81eebe" providerId="ADAL" clId="{171CBE06-AA2E-49FE-8453-4F85625398FC}" dt="2021-04-23T14:20:53.699" v="1617" actId="20577"/>
        <pc:sldMkLst>
          <pc:docMk/>
          <pc:sldMk cId="1438475169" sldId="291"/>
        </pc:sldMkLst>
        <pc:spChg chg="mod">
          <ac:chgData name="Alex Barlow" userId="74d1f986-1c0d-448d-922f-1918dc81eebe" providerId="ADAL" clId="{171CBE06-AA2E-49FE-8453-4F85625398FC}" dt="2021-04-23T14:20:53.699" v="1617" actId="20577"/>
          <ac:spMkLst>
            <pc:docMk/>
            <pc:sldMk cId="1438475169" sldId="291"/>
            <ac:spMk id="2" creationId="{338F7217-8569-084B-96F6-50EBDB09EDA3}"/>
          </ac:spMkLst>
        </pc:spChg>
      </pc:sldChg>
      <pc:sldChg chg="del">
        <pc:chgData name="Alex Barlow" userId="74d1f986-1c0d-448d-922f-1918dc81eebe" providerId="ADAL" clId="{171CBE06-AA2E-49FE-8453-4F85625398FC}" dt="2021-04-23T16:01:22.437" v="2613" actId="47"/>
        <pc:sldMkLst>
          <pc:docMk/>
          <pc:sldMk cId="3734981175" sldId="292"/>
        </pc:sldMkLst>
      </pc:sldChg>
      <pc:sldChg chg="delSp modSp del mod modShow">
        <pc:chgData name="Alex Barlow" userId="74d1f986-1c0d-448d-922f-1918dc81eebe" providerId="ADAL" clId="{171CBE06-AA2E-49FE-8453-4F85625398FC}" dt="2021-04-23T16:11:16.682" v="3115" actId="47"/>
        <pc:sldMkLst>
          <pc:docMk/>
          <pc:sldMk cId="3691123500" sldId="293"/>
        </pc:sldMkLst>
        <pc:spChg chg="del">
          <ac:chgData name="Alex Barlow" userId="74d1f986-1c0d-448d-922f-1918dc81eebe" providerId="ADAL" clId="{171CBE06-AA2E-49FE-8453-4F85625398FC}" dt="2021-03-26T12:31:28.402" v="9" actId="478"/>
          <ac:spMkLst>
            <pc:docMk/>
            <pc:sldMk cId="3691123500" sldId="293"/>
            <ac:spMk id="2" creationId="{A9FB00E2-3E82-AE4C-8BE6-C5EAD3253F6C}"/>
          </ac:spMkLst>
        </pc:spChg>
        <pc:spChg chg="mod">
          <ac:chgData name="Alex Barlow" userId="74d1f986-1c0d-448d-922f-1918dc81eebe" providerId="ADAL" clId="{171CBE06-AA2E-49FE-8453-4F85625398FC}" dt="2021-04-23T16:11:06.977" v="3111" actId="21"/>
          <ac:spMkLst>
            <pc:docMk/>
            <pc:sldMk cId="3691123500" sldId="293"/>
            <ac:spMk id="3" creationId="{FEA400BC-846A-9349-959A-327BE8750E56}"/>
          </ac:spMkLst>
        </pc:spChg>
      </pc:sldChg>
      <pc:sldChg chg="modSp mod addAnim delAnim modAnim modNotesTx">
        <pc:chgData name="Alex Barlow" userId="74d1f986-1c0d-448d-922f-1918dc81eebe" providerId="ADAL" clId="{171CBE06-AA2E-49FE-8453-4F85625398FC}" dt="2021-04-23T16:11:13.633" v="3114"/>
        <pc:sldMkLst>
          <pc:docMk/>
          <pc:sldMk cId="1260330078" sldId="294"/>
        </pc:sldMkLst>
        <pc:spChg chg="mod">
          <ac:chgData name="Alex Barlow" userId="74d1f986-1c0d-448d-922f-1918dc81eebe" providerId="ADAL" clId="{171CBE06-AA2E-49FE-8453-4F85625398FC}" dt="2021-04-23T16:06:11.325" v="2694" actId="947"/>
          <ac:spMkLst>
            <pc:docMk/>
            <pc:sldMk cId="1260330078" sldId="294"/>
            <ac:spMk id="2" creationId="{A9FB00E2-3E82-AE4C-8BE6-C5EAD3253F6C}"/>
          </ac:spMkLst>
        </pc:spChg>
        <pc:spChg chg="mod">
          <ac:chgData name="Alex Barlow" userId="74d1f986-1c0d-448d-922f-1918dc81eebe" providerId="ADAL" clId="{171CBE06-AA2E-49FE-8453-4F85625398FC}" dt="2021-04-23T16:03:40.138" v="2619" actId="21"/>
          <ac:spMkLst>
            <pc:docMk/>
            <pc:sldMk cId="1260330078" sldId="294"/>
            <ac:spMk id="3" creationId="{FEA400BC-846A-9349-959A-327BE8750E56}"/>
          </ac:spMkLst>
        </pc:spChg>
      </pc:sldChg>
      <pc:sldChg chg="modSp mod ord modAnim modShow">
        <pc:chgData name="Alex Barlow" userId="74d1f986-1c0d-448d-922f-1918dc81eebe" providerId="ADAL" clId="{171CBE06-AA2E-49FE-8453-4F85625398FC}" dt="2021-04-23T16:01:13.611" v="2612" actId="729"/>
        <pc:sldMkLst>
          <pc:docMk/>
          <pc:sldMk cId="2268793560" sldId="295"/>
        </pc:sldMkLst>
        <pc:spChg chg="mod">
          <ac:chgData name="Alex Barlow" userId="74d1f986-1c0d-448d-922f-1918dc81eebe" providerId="ADAL" clId="{171CBE06-AA2E-49FE-8453-4F85625398FC}" dt="2021-04-23T16:01:05.406" v="2611" actId="20577"/>
          <ac:spMkLst>
            <pc:docMk/>
            <pc:sldMk cId="2268793560" sldId="295"/>
            <ac:spMk id="3" creationId="{FEA400BC-846A-9349-959A-327BE8750E56}"/>
          </ac:spMkLst>
        </pc:spChg>
      </pc:sldChg>
      <pc:sldChg chg="del">
        <pc:chgData name="Alex Barlow" userId="74d1f986-1c0d-448d-922f-1918dc81eebe" providerId="ADAL" clId="{171CBE06-AA2E-49FE-8453-4F85625398FC}" dt="2021-04-23T16:01:54.445" v="2614" actId="47"/>
        <pc:sldMkLst>
          <pc:docMk/>
          <pc:sldMk cId="977261521" sldId="296"/>
        </pc:sldMkLst>
      </pc:sldChg>
      <pc:sldChg chg="addSp modSp new mod modNotesTx">
        <pc:chgData name="Alex Barlow" userId="74d1f986-1c0d-448d-922f-1918dc81eebe" providerId="ADAL" clId="{171CBE06-AA2E-49FE-8453-4F85625398FC}" dt="2021-04-23T16:06:07.382" v="2693" actId="947"/>
        <pc:sldMkLst>
          <pc:docMk/>
          <pc:sldMk cId="3779120414" sldId="297"/>
        </pc:sldMkLst>
        <pc:spChg chg="mod">
          <ac:chgData name="Alex Barlow" userId="74d1f986-1c0d-448d-922f-1918dc81eebe" providerId="ADAL" clId="{171CBE06-AA2E-49FE-8453-4F85625398FC}" dt="2021-04-23T16:06:07.382" v="2693" actId="947"/>
          <ac:spMkLst>
            <pc:docMk/>
            <pc:sldMk cId="3779120414" sldId="297"/>
            <ac:spMk id="2" creationId="{36C24403-E5E2-4475-817D-1C04386D7706}"/>
          </ac:spMkLst>
        </pc:spChg>
        <pc:spChg chg="mod">
          <ac:chgData name="Alex Barlow" userId="74d1f986-1c0d-448d-922f-1918dc81eebe" providerId="ADAL" clId="{171CBE06-AA2E-49FE-8453-4F85625398FC}" dt="2021-04-23T15:37:06.209" v="2280" actId="1076"/>
          <ac:spMkLst>
            <pc:docMk/>
            <pc:sldMk cId="3779120414" sldId="297"/>
            <ac:spMk id="3" creationId="{71EECB84-BB36-48D9-B532-1A948F329D16}"/>
          </ac:spMkLst>
        </pc:spChg>
        <pc:spChg chg="add mod">
          <ac:chgData name="Alex Barlow" userId="74d1f986-1c0d-448d-922f-1918dc81eebe" providerId="ADAL" clId="{171CBE06-AA2E-49FE-8453-4F85625398FC}" dt="2021-04-23T15:39:22.770" v="2320" actId="14100"/>
          <ac:spMkLst>
            <pc:docMk/>
            <pc:sldMk cId="3779120414" sldId="297"/>
            <ac:spMk id="6" creationId="{D5037D97-07FB-4488-8D5B-514F7711DAEA}"/>
          </ac:spMkLst>
        </pc:spChg>
        <pc:picChg chg="add mod modCrop">
          <ac:chgData name="Alex Barlow" userId="74d1f986-1c0d-448d-922f-1918dc81eebe" providerId="ADAL" clId="{171CBE06-AA2E-49FE-8453-4F85625398FC}" dt="2021-04-23T15:37:40.555" v="2283" actId="1076"/>
          <ac:picMkLst>
            <pc:docMk/>
            <pc:sldMk cId="3779120414" sldId="297"/>
            <ac:picMk id="5" creationId="{137C396D-2732-497D-B7F0-C142BD09D044}"/>
          </ac:picMkLst>
        </pc:picChg>
      </pc:sldChg>
      <pc:sldChg chg="modSp new mod modAnim">
        <pc:chgData name="Alex Barlow" userId="74d1f986-1c0d-448d-922f-1918dc81eebe" providerId="ADAL" clId="{171CBE06-AA2E-49FE-8453-4F85625398FC}" dt="2021-04-23T16:12:04.052" v="3119" actId="14"/>
        <pc:sldMkLst>
          <pc:docMk/>
          <pc:sldMk cId="3735884880" sldId="298"/>
        </pc:sldMkLst>
        <pc:spChg chg="mod">
          <ac:chgData name="Alex Barlow" userId="74d1f986-1c0d-448d-922f-1918dc81eebe" providerId="ADAL" clId="{171CBE06-AA2E-49FE-8453-4F85625398FC}" dt="2021-04-23T08:33:06.215" v="163" actId="20577"/>
          <ac:spMkLst>
            <pc:docMk/>
            <pc:sldMk cId="3735884880" sldId="298"/>
            <ac:spMk id="2" creationId="{C360DF3F-FDE5-4246-995A-7B7BE3ED21A0}"/>
          </ac:spMkLst>
        </pc:spChg>
        <pc:spChg chg="mod">
          <ac:chgData name="Alex Barlow" userId="74d1f986-1c0d-448d-922f-1918dc81eebe" providerId="ADAL" clId="{171CBE06-AA2E-49FE-8453-4F85625398FC}" dt="2021-04-23T16:12:04.052" v="3119" actId="14"/>
          <ac:spMkLst>
            <pc:docMk/>
            <pc:sldMk cId="3735884880" sldId="298"/>
            <ac:spMk id="3" creationId="{77739787-47B2-42A3-B9A4-B4680453EFA4}"/>
          </ac:spMkLst>
        </pc:spChg>
      </pc:sldChg>
      <pc:sldChg chg="modSp new mod">
        <pc:chgData name="Alex Barlow" userId="74d1f986-1c0d-448d-922f-1918dc81eebe" providerId="ADAL" clId="{171CBE06-AA2E-49FE-8453-4F85625398FC}" dt="2021-04-23T14:04:17.446" v="977" actId="20577"/>
        <pc:sldMkLst>
          <pc:docMk/>
          <pc:sldMk cId="2038445238" sldId="299"/>
        </pc:sldMkLst>
        <pc:spChg chg="mod">
          <ac:chgData name="Alex Barlow" userId="74d1f986-1c0d-448d-922f-1918dc81eebe" providerId="ADAL" clId="{171CBE06-AA2E-49FE-8453-4F85625398FC}" dt="2021-04-23T10:04:37.389" v="608" actId="6549"/>
          <ac:spMkLst>
            <pc:docMk/>
            <pc:sldMk cId="2038445238" sldId="299"/>
            <ac:spMk id="2" creationId="{744E2F48-02CF-40EF-83F5-AB62C06D3CB1}"/>
          </ac:spMkLst>
        </pc:spChg>
        <pc:spChg chg="mod">
          <ac:chgData name="Alex Barlow" userId="74d1f986-1c0d-448d-922f-1918dc81eebe" providerId="ADAL" clId="{171CBE06-AA2E-49FE-8453-4F85625398FC}" dt="2021-04-23T14:04:17.446" v="977" actId="20577"/>
          <ac:spMkLst>
            <pc:docMk/>
            <pc:sldMk cId="2038445238" sldId="299"/>
            <ac:spMk id="3" creationId="{E4EAC43E-31D9-47BB-B3EA-C6D3C08CDC4C}"/>
          </ac:spMkLst>
        </pc:spChg>
      </pc:sldChg>
      <pc:sldChg chg="modSp add mod">
        <pc:chgData name="Alex Barlow" userId="74d1f986-1c0d-448d-922f-1918dc81eebe" providerId="ADAL" clId="{171CBE06-AA2E-49FE-8453-4F85625398FC}" dt="2021-04-23T14:20:14.558" v="1600" actId="20577"/>
        <pc:sldMkLst>
          <pc:docMk/>
          <pc:sldMk cId="2617001182" sldId="300"/>
        </pc:sldMkLst>
        <pc:spChg chg="mod">
          <ac:chgData name="Alex Barlow" userId="74d1f986-1c0d-448d-922f-1918dc81eebe" providerId="ADAL" clId="{171CBE06-AA2E-49FE-8453-4F85625398FC}" dt="2021-04-23T10:08:05.693" v="808" actId="20577"/>
          <ac:spMkLst>
            <pc:docMk/>
            <pc:sldMk cId="2617001182" sldId="300"/>
            <ac:spMk id="2" creationId="{744E2F48-02CF-40EF-83F5-AB62C06D3CB1}"/>
          </ac:spMkLst>
        </pc:spChg>
        <pc:spChg chg="mod">
          <ac:chgData name="Alex Barlow" userId="74d1f986-1c0d-448d-922f-1918dc81eebe" providerId="ADAL" clId="{171CBE06-AA2E-49FE-8453-4F85625398FC}" dt="2021-04-23T14:20:14.558" v="1600" actId="20577"/>
          <ac:spMkLst>
            <pc:docMk/>
            <pc:sldMk cId="2617001182" sldId="300"/>
            <ac:spMk id="3" creationId="{E4EAC43E-31D9-47BB-B3EA-C6D3C08CDC4C}"/>
          </ac:spMkLst>
        </pc:spChg>
      </pc:sldChg>
      <pc:sldChg chg="modSp add mod modNotesTx">
        <pc:chgData name="Alex Barlow" userId="74d1f986-1c0d-448d-922f-1918dc81eebe" providerId="ADAL" clId="{171CBE06-AA2E-49FE-8453-4F85625398FC}" dt="2021-04-23T16:13:45.712" v="3374" actId="20577"/>
        <pc:sldMkLst>
          <pc:docMk/>
          <pc:sldMk cId="49524181" sldId="301"/>
        </pc:sldMkLst>
        <pc:spChg chg="mod">
          <ac:chgData name="Alex Barlow" userId="74d1f986-1c0d-448d-922f-1918dc81eebe" providerId="ADAL" clId="{171CBE06-AA2E-49FE-8453-4F85625398FC}" dt="2021-04-23T14:23:10.964" v="1624" actId="20577"/>
          <ac:spMkLst>
            <pc:docMk/>
            <pc:sldMk cId="49524181" sldId="301"/>
            <ac:spMk id="2" creationId="{744E2F48-02CF-40EF-83F5-AB62C06D3CB1}"/>
          </ac:spMkLst>
        </pc:spChg>
        <pc:spChg chg="mod">
          <ac:chgData name="Alex Barlow" userId="74d1f986-1c0d-448d-922f-1918dc81eebe" providerId="ADAL" clId="{171CBE06-AA2E-49FE-8453-4F85625398FC}" dt="2021-04-23T16:12:44.724" v="3193" actId="20577"/>
          <ac:spMkLst>
            <pc:docMk/>
            <pc:sldMk cId="49524181" sldId="301"/>
            <ac:spMk id="3" creationId="{E4EAC43E-31D9-47BB-B3EA-C6D3C08CDC4C}"/>
          </ac:spMkLst>
        </pc:spChg>
      </pc:sldChg>
      <pc:sldChg chg="modSp new mod">
        <pc:chgData name="Alex Barlow" userId="74d1f986-1c0d-448d-922f-1918dc81eebe" providerId="ADAL" clId="{171CBE06-AA2E-49FE-8453-4F85625398FC}" dt="2021-04-23T14:39:28.848" v="2227" actId="20577"/>
        <pc:sldMkLst>
          <pc:docMk/>
          <pc:sldMk cId="4255853588" sldId="302"/>
        </pc:sldMkLst>
        <pc:spChg chg="mod">
          <ac:chgData name="Alex Barlow" userId="74d1f986-1c0d-448d-922f-1918dc81eebe" providerId="ADAL" clId="{171CBE06-AA2E-49FE-8453-4F85625398FC}" dt="2021-04-23T14:38:08.089" v="2071" actId="20577"/>
          <ac:spMkLst>
            <pc:docMk/>
            <pc:sldMk cId="4255853588" sldId="302"/>
            <ac:spMk id="2" creationId="{C0D93DFB-262F-40C9-8416-4F4AD7ADB3A6}"/>
          </ac:spMkLst>
        </pc:spChg>
        <pc:spChg chg="mod">
          <ac:chgData name="Alex Barlow" userId="74d1f986-1c0d-448d-922f-1918dc81eebe" providerId="ADAL" clId="{171CBE06-AA2E-49FE-8453-4F85625398FC}" dt="2021-04-23T14:39:28.848" v="2227" actId="20577"/>
          <ac:spMkLst>
            <pc:docMk/>
            <pc:sldMk cId="4255853588" sldId="302"/>
            <ac:spMk id="3" creationId="{21CCCEF1-8060-4C5C-BE1E-B251641A9268}"/>
          </ac:spMkLst>
        </pc:spChg>
      </pc:sldChg>
      <pc:sldChg chg="modSp new mod">
        <pc:chgData name="Alex Barlow" userId="74d1f986-1c0d-448d-922f-1918dc81eebe" providerId="ADAL" clId="{171CBE06-AA2E-49FE-8453-4F85625398FC}" dt="2021-04-23T16:10:13.900" v="3110" actId="20577"/>
        <pc:sldMkLst>
          <pc:docMk/>
          <pc:sldMk cId="206725876" sldId="303"/>
        </pc:sldMkLst>
        <pc:spChg chg="mod">
          <ac:chgData name="Alex Barlow" userId="74d1f986-1c0d-448d-922f-1918dc81eebe" providerId="ADAL" clId="{171CBE06-AA2E-49FE-8453-4F85625398FC}" dt="2021-04-23T16:05:55.622" v="2691" actId="947"/>
          <ac:spMkLst>
            <pc:docMk/>
            <pc:sldMk cId="206725876" sldId="303"/>
            <ac:spMk id="2" creationId="{8AE489E1-9A82-4D9F-8878-EB1DA3416028}"/>
          </ac:spMkLst>
        </pc:spChg>
        <pc:spChg chg="mod">
          <ac:chgData name="Alex Barlow" userId="74d1f986-1c0d-448d-922f-1918dc81eebe" providerId="ADAL" clId="{171CBE06-AA2E-49FE-8453-4F85625398FC}" dt="2021-04-23T16:10:13.900" v="3110" actId="20577"/>
          <ac:spMkLst>
            <pc:docMk/>
            <pc:sldMk cId="206725876" sldId="303"/>
            <ac:spMk id="3" creationId="{7B77724D-1E1A-480E-9E2D-3A2D46EDAC0B}"/>
          </ac:spMkLst>
        </pc:spChg>
      </pc:sldChg>
    </pc:docChg>
  </pc:docChgLst>
  <pc:docChgLst>
    <pc:chgData name="Alex Barlow" userId="74d1f986-1c0d-448d-922f-1918dc81eebe" providerId="ADAL" clId="{C77A6831-32CF-4E48-A046-C7FE7AABDCD5}"/>
    <pc:docChg chg="undo custSel addSld delSld modSld">
      <pc:chgData name="Alex Barlow" userId="74d1f986-1c0d-448d-922f-1918dc81eebe" providerId="ADAL" clId="{C77A6831-32CF-4E48-A046-C7FE7AABDCD5}" dt="2021-11-30T09:52:01.438" v="3503" actId="20577"/>
      <pc:docMkLst>
        <pc:docMk/>
      </pc:docMkLst>
      <pc:sldChg chg="del">
        <pc:chgData name="Alex Barlow" userId="74d1f986-1c0d-448d-922f-1918dc81eebe" providerId="ADAL" clId="{C77A6831-32CF-4E48-A046-C7FE7AABDCD5}" dt="2021-11-24T09:23:44.891" v="176" actId="47"/>
        <pc:sldMkLst>
          <pc:docMk/>
          <pc:sldMk cId="684342079" sldId="279"/>
        </pc:sldMkLst>
      </pc:sldChg>
      <pc:sldChg chg="modSp mod">
        <pc:chgData name="Alex Barlow" userId="74d1f986-1c0d-448d-922f-1918dc81eebe" providerId="ADAL" clId="{C77A6831-32CF-4E48-A046-C7FE7AABDCD5}" dt="2021-11-24T09:20:56.173" v="92" actId="20577"/>
        <pc:sldMkLst>
          <pc:docMk/>
          <pc:sldMk cId="1438475169" sldId="291"/>
        </pc:sldMkLst>
        <pc:spChg chg="mod">
          <ac:chgData name="Alex Barlow" userId="74d1f986-1c0d-448d-922f-1918dc81eebe" providerId="ADAL" clId="{C77A6831-32CF-4E48-A046-C7FE7AABDCD5}" dt="2021-11-24T09:20:05.924" v="23" actId="20577"/>
          <ac:spMkLst>
            <pc:docMk/>
            <pc:sldMk cId="1438475169" sldId="291"/>
            <ac:spMk id="2" creationId="{338F7217-8569-084B-96F6-50EBDB09EDA3}"/>
          </ac:spMkLst>
        </pc:spChg>
        <pc:spChg chg="mod">
          <ac:chgData name="Alex Barlow" userId="74d1f986-1c0d-448d-922f-1918dc81eebe" providerId="ADAL" clId="{C77A6831-32CF-4E48-A046-C7FE7AABDCD5}" dt="2021-11-24T09:20:56.173" v="92" actId="20577"/>
          <ac:spMkLst>
            <pc:docMk/>
            <pc:sldMk cId="1438475169" sldId="291"/>
            <ac:spMk id="13" creationId="{ED781842-F578-7748-9E77-5F304ED90AC6}"/>
          </ac:spMkLst>
        </pc:spChg>
      </pc:sldChg>
      <pc:sldChg chg="del">
        <pc:chgData name="Alex Barlow" userId="74d1f986-1c0d-448d-922f-1918dc81eebe" providerId="ADAL" clId="{C77A6831-32CF-4E48-A046-C7FE7AABDCD5}" dt="2021-11-24T09:23:44.891" v="176" actId="47"/>
        <pc:sldMkLst>
          <pc:docMk/>
          <pc:sldMk cId="1260330078" sldId="294"/>
        </pc:sldMkLst>
      </pc:sldChg>
      <pc:sldChg chg="modSp mod modAnim">
        <pc:chgData name="Alex Barlow" userId="74d1f986-1c0d-448d-922f-1918dc81eebe" providerId="ADAL" clId="{C77A6831-32CF-4E48-A046-C7FE7AABDCD5}" dt="2021-11-24T09:59:50.164" v="1069" actId="20577"/>
        <pc:sldMkLst>
          <pc:docMk/>
          <pc:sldMk cId="2268793560" sldId="295"/>
        </pc:sldMkLst>
        <pc:spChg chg="mod">
          <ac:chgData name="Alex Barlow" userId="74d1f986-1c0d-448d-922f-1918dc81eebe" providerId="ADAL" clId="{C77A6831-32CF-4E48-A046-C7FE7AABDCD5}" dt="2021-11-24T09:24:00.118" v="193" actId="20577"/>
          <ac:spMkLst>
            <pc:docMk/>
            <pc:sldMk cId="2268793560" sldId="295"/>
            <ac:spMk id="2" creationId="{A9FB00E2-3E82-AE4C-8BE6-C5EAD3253F6C}"/>
          </ac:spMkLst>
        </pc:spChg>
        <pc:spChg chg="mod">
          <ac:chgData name="Alex Barlow" userId="74d1f986-1c0d-448d-922f-1918dc81eebe" providerId="ADAL" clId="{C77A6831-32CF-4E48-A046-C7FE7AABDCD5}" dt="2021-11-24T09:59:50.164" v="1069" actId="20577"/>
          <ac:spMkLst>
            <pc:docMk/>
            <pc:sldMk cId="2268793560" sldId="295"/>
            <ac:spMk id="3" creationId="{FEA400BC-846A-9349-959A-327BE8750E56}"/>
          </ac:spMkLst>
        </pc:spChg>
      </pc:sldChg>
      <pc:sldChg chg="del">
        <pc:chgData name="Alex Barlow" userId="74d1f986-1c0d-448d-922f-1918dc81eebe" providerId="ADAL" clId="{C77A6831-32CF-4E48-A046-C7FE7AABDCD5}" dt="2021-11-24T09:23:44.891" v="176" actId="47"/>
        <pc:sldMkLst>
          <pc:docMk/>
          <pc:sldMk cId="3779120414" sldId="297"/>
        </pc:sldMkLst>
      </pc:sldChg>
      <pc:sldChg chg="del">
        <pc:chgData name="Alex Barlow" userId="74d1f986-1c0d-448d-922f-1918dc81eebe" providerId="ADAL" clId="{C77A6831-32CF-4E48-A046-C7FE7AABDCD5}" dt="2021-11-24T09:23:44.891" v="176" actId="47"/>
        <pc:sldMkLst>
          <pc:docMk/>
          <pc:sldMk cId="3735884880" sldId="298"/>
        </pc:sldMkLst>
      </pc:sldChg>
      <pc:sldChg chg="del">
        <pc:chgData name="Alex Barlow" userId="74d1f986-1c0d-448d-922f-1918dc81eebe" providerId="ADAL" clId="{C77A6831-32CF-4E48-A046-C7FE7AABDCD5}" dt="2021-11-24T09:23:44.891" v="176" actId="47"/>
        <pc:sldMkLst>
          <pc:docMk/>
          <pc:sldMk cId="2038445238" sldId="299"/>
        </pc:sldMkLst>
      </pc:sldChg>
      <pc:sldChg chg="del">
        <pc:chgData name="Alex Barlow" userId="74d1f986-1c0d-448d-922f-1918dc81eebe" providerId="ADAL" clId="{C77A6831-32CF-4E48-A046-C7FE7AABDCD5}" dt="2021-11-24T09:23:44.891" v="176" actId="47"/>
        <pc:sldMkLst>
          <pc:docMk/>
          <pc:sldMk cId="2617001182" sldId="300"/>
        </pc:sldMkLst>
      </pc:sldChg>
      <pc:sldChg chg="del">
        <pc:chgData name="Alex Barlow" userId="74d1f986-1c0d-448d-922f-1918dc81eebe" providerId="ADAL" clId="{C77A6831-32CF-4E48-A046-C7FE7AABDCD5}" dt="2021-11-24T09:23:44.891" v="176" actId="47"/>
        <pc:sldMkLst>
          <pc:docMk/>
          <pc:sldMk cId="49524181" sldId="301"/>
        </pc:sldMkLst>
      </pc:sldChg>
      <pc:sldChg chg="del">
        <pc:chgData name="Alex Barlow" userId="74d1f986-1c0d-448d-922f-1918dc81eebe" providerId="ADAL" clId="{C77A6831-32CF-4E48-A046-C7FE7AABDCD5}" dt="2021-11-24T09:23:44.891" v="176" actId="47"/>
        <pc:sldMkLst>
          <pc:docMk/>
          <pc:sldMk cId="4255853588" sldId="302"/>
        </pc:sldMkLst>
      </pc:sldChg>
      <pc:sldChg chg="del">
        <pc:chgData name="Alex Barlow" userId="74d1f986-1c0d-448d-922f-1918dc81eebe" providerId="ADAL" clId="{C77A6831-32CF-4E48-A046-C7FE7AABDCD5}" dt="2021-11-24T09:23:44.891" v="176" actId="47"/>
        <pc:sldMkLst>
          <pc:docMk/>
          <pc:sldMk cId="206725876" sldId="303"/>
        </pc:sldMkLst>
      </pc:sldChg>
      <pc:sldChg chg="modSp mod">
        <pc:chgData name="Alex Barlow" userId="74d1f986-1c0d-448d-922f-1918dc81eebe" providerId="ADAL" clId="{C77A6831-32CF-4E48-A046-C7FE7AABDCD5}" dt="2021-11-24T09:21:56.722" v="175" actId="20577"/>
        <pc:sldMkLst>
          <pc:docMk/>
          <pc:sldMk cId="3795551546" sldId="304"/>
        </pc:sldMkLst>
        <pc:spChg chg="mod">
          <ac:chgData name="Alex Barlow" userId="74d1f986-1c0d-448d-922f-1918dc81eebe" providerId="ADAL" clId="{C77A6831-32CF-4E48-A046-C7FE7AABDCD5}" dt="2021-11-24T09:21:56.722" v="175" actId="20577"/>
          <ac:spMkLst>
            <pc:docMk/>
            <pc:sldMk cId="3795551546" sldId="304"/>
            <ac:spMk id="3" creationId="{4D70967D-6F73-4891-B81A-E9661AF3D4EE}"/>
          </ac:spMkLst>
        </pc:spChg>
      </pc:sldChg>
      <pc:sldChg chg="del">
        <pc:chgData name="Alex Barlow" userId="74d1f986-1c0d-448d-922f-1918dc81eebe" providerId="ADAL" clId="{C77A6831-32CF-4E48-A046-C7FE7AABDCD5}" dt="2021-11-24T09:23:44.891" v="176" actId="47"/>
        <pc:sldMkLst>
          <pc:docMk/>
          <pc:sldMk cId="925771908" sldId="305"/>
        </pc:sldMkLst>
      </pc:sldChg>
      <pc:sldChg chg="modSp new mod modNotesTx">
        <pc:chgData name="Alex Barlow" userId="74d1f986-1c0d-448d-922f-1918dc81eebe" providerId="ADAL" clId="{C77A6831-32CF-4E48-A046-C7FE7AABDCD5}" dt="2021-11-25T09:55:55.266" v="2000" actId="20577"/>
        <pc:sldMkLst>
          <pc:docMk/>
          <pc:sldMk cId="4284803129" sldId="305"/>
        </pc:sldMkLst>
        <pc:spChg chg="mod">
          <ac:chgData name="Alex Barlow" userId="74d1f986-1c0d-448d-922f-1918dc81eebe" providerId="ADAL" clId="{C77A6831-32CF-4E48-A046-C7FE7AABDCD5}" dt="2021-11-24T10:24:57.429" v="1697" actId="20577"/>
          <ac:spMkLst>
            <pc:docMk/>
            <pc:sldMk cId="4284803129" sldId="305"/>
            <ac:spMk id="2" creationId="{EF7A2A10-78B7-45FA-9DAE-7173E737C5EA}"/>
          </ac:spMkLst>
        </pc:spChg>
        <pc:spChg chg="mod">
          <ac:chgData name="Alex Barlow" userId="74d1f986-1c0d-448d-922f-1918dc81eebe" providerId="ADAL" clId="{C77A6831-32CF-4E48-A046-C7FE7AABDCD5}" dt="2021-11-25T09:55:55.266" v="2000" actId="20577"/>
          <ac:spMkLst>
            <pc:docMk/>
            <pc:sldMk cId="4284803129" sldId="305"/>
            <ac:spMk id="3" creationId="{456DD083-7D12-4DF7-92F0-990AF434DC54}"/>
          </ac:spMkLst>
        </pc:spChg>
      </pc:sldChg>
      <pc:sldChg chg="modSp new mod modNotesTx">
        <pc:chgData name="Alex Barlow" userId="74d1f986-1c0d-448d-922f-1918dc81eebe" providerId="ADAL" clId="{C77A6831-32CF-4E48-A046-C7FE7AABDCD5}" dt="2021-11-30T09:51:01.378" v="3495" actId="20577"/>
        <pc:sldMkLst>
          <pc:docMk/>
          <pc:sldMk cId="1662846262" sldId="306"/>
        </pc:sldMkLst>
        <pc:spChg chg="mod">
          <ac:chgData name="Alex Barlow" userId="74d1f986-1c0d-448d-922f-1918dc81eebe" providerId="ADAL" clId="{C77A6831-32CF-4E48-A046-C7FE7AABDCD5}" dt="2021-11-24T10:24:52.134" v="1680" actId="20577"/>
          <ac:spMkLst>
            <pc:docMk/>
            <pc:sldMk cId="1662846262" sldId="306"/>
            <ac:spMk id="2" creationId="{E37B20E3-241D-46C6-A16B-1D09551CEC99}"/>
          </ac:spMkLst>
        </pc:spChg>
        <pc:spChg chg="mod">
          <ac:chgData name="Alex Barlow" userId="74d1f986-1c0d-448d-922f-1918dc81eebe" providerId="ADAL" clId="{C77A6831-32CF-4E48-A046-C7FE7AABDCD5}" dt="2021-11-30T09:51:01.378" v="3495" actId="20577"/>
          <ac:spMkLst>
            <pc:docMk/>
            <pc:sldMk cId="1662846262" sldId="306"/>
            <ac:spMk id="3" creationId="{D4FCE5C3-1260-46F2-9AD6-D2CEEB7C97C1}"/>
          </ac:spMkLst>
        </pc:spChg>
      </pc:sldChg>
      <pc:sldChg chg="modSp new mod">
        <pc:chgData name="Alex Barlow" userId="74d1f986-1c0d-448d-922f-1918dc81eebe" providerId="ADAL" clId="{C77A6831-32CF-4E48-A046-C7FE7AABDCD5}" dt="2021-11-25T09:56:10.195" v="2008" actId="14100"/>
        <pc:sldMkLst>
          <pc:docMk/>
          <pc:sldMk cId="3221135679" sldId="307"/>
        </pc:sldMkLst>
        <pc:spChg chg="mod">
          <ac:chgData name="Alex Barlow" userId="74d1f986-1c0d-448d-922f-1918dc81eebe" providerId="ADAL" clId="{C77A6831-32CF-4E48-A046-C7FE7AABDCD5}" dt="2021-11-25T09:13:48.100" v="1734" actId="20577"/>
          <ac:spMkLst>
            <pc:docMk/>
            <pc:sldMk cId="3221135679" sldId="307"/>
            <ac:spMk id="2" creationId="{31DD6D44-5F24-48D5-A376-9531FBBBABC5}"/>
          </ac:spMkLst>
        </pc:spChg>
        <pc:spChg chg="mod">
          <ac:chgData name="Alex Barlow" userId="74d1f986-1c0d-448d-922f-1918dc81eebe" providerId="ADAL" clId="{C77A6831-32CF-4E48-A046-C7FE7AABDCD5}" dt="2021-11-25T09:56:10.195" v="2008" actId="14100"/>
          <ac:spMkLst>
            <pc:docMk/>
            <pc:sldMk cId="3221135679" sldId="307"/>
            <ac:spMk id="3" creationId="{95D7DDCF-CF66-449F-B73A-4211B9E5405A}"/>
          </ac:spMkLst>
        </pc:spChg>
      </pc:sldChg>
      <pc:sldChg chg="addSp modSp new mod">
        <pc:chgData name="Alex Barlow" userId="74d1f986-1c0d-448d-922f-1918dc81eebe" providerId="ADAL" clId="{C77A6831-32CF-4E48-A046-C7FE7AABDCD5}" dt="2021-11-25T16:55:39.294" v="2380" actId="1035"/>
        <pc:sldMkLst>
          <pc:docMk/>
          <pc:sldMk cId="3321594175" sldId="308"/>
        </pc:sldMkLst>
        <pc:spChg chg="mod">
          <ac:chgData name="Alex Barlow" userId="74d1f986-1c0d-448d-922f-1918dc81eebe" providerId="ADAL" clId="{C77A6831-32CF-4E48-A046-C7FE7AABDCD5}" dt="2021-11-25T09:56:24.879" v="2029" actId="20577"/>
          <ac:spMkLst>
            <pc:docMk/>
            <pc:sldMk cId="3321594175" sldId="308"/>
            <ac:spMk id="2" creationId="{4EDE2231-1C72-4108-9F25-24358EC4CB7B}"/>
          </ac:spMkLst>
        </pc:spChg>
        <pc:spChg chg="mod">
          <ac:chgData name="Alex Barlow" userId="74d1f986-1c0d-448d-922f-1918dc81eebe" providerId="ADAL" clId="{C77A6831-32CF-4E48-A046-C7FE7AABDCD5}" dt="2021-11-25T16:50:37.915" v="2262" actId="1076"/>
          <ac:spMkLst>
            <pc:docMk/>
            <pc:sldMk cId="3321594175" sldId="308"/>
            <ac:spMk id="3" creationId="{1DD3F8BC-9350-4D2F-88CB-971DF0105516}"/>
          </ac:spMkLst>
        </pc:spChg>
        <pc:spChg chg="add mod">
          <ac:chgData name="Alex Barlow" userId="74d1f986-1c0d-448d-922f-1918dc81eebe" providerId="ADAL" clId="{C77A6831-32CF-4E48-A046-C7FE7AABDCD5}" dt="2021-11-25T16:52:02.741" v="2291" actId="1076"/>
          <ac:spMkLst>
            <pc:docMk/>
            <pc:sldMk cId="3321594175" sldId="308"/>
            <ac:spMk id="10" creationId="{D4444F2B-065A-42FB-A8F3-42BEF32E553A}"/>
          </ac:spMkLst>
        </pc:spChg>
        <pc:spChg chg="add mod">
          <ac:chgData name="Alex Barlow" userId="74d1f986-1c0d-448d-922f-1918dc81eebe" providerId="ADAL" clId="{C77A6831-32CF-4E48-A046-C7FE7AABDCD5}" dt="2021-11-25T16:52:28.308" v="2306" actId="14100"/>
          <ac:spMkLst>
            <pc:docMk/>
            <pc:sldMk cId="3321594175" sldId="308"/>
            <ac:spMk id="11" creationId="{BE3A22C5-BE69-4A11-84C2-04252AD4ECB7}"/>
          </ac:spMkLst>
        </pc:spChg>
        <pc:spChg chg="add mod">
          <ac:chgData name="Alex Barlow" userId="74d1f986-1c0d-448d-922f-1918dc81eebe" providerId="ADAL" clId="{C77A6831-32CF-4E48-A046-C7FE7AABDCD5}" dt="2021-11-25T16:52:42.686" v="2319" actId="20577"/>
          <ac:spMkLst>
            <pc:docMk/>
            <pc:sldMk cId="3321594175" sldId="308"/>
            <ac:spMk id="12" creationId="{D42D9C8B-7B7C-49FB-AC9F-923807665DD4}"/>
          </ac:spMkLst>
        </pc:spChg>
        <pc:spChg chg="add mod">
          <ac:chgData name="Alex Barlow" userId="74d1f986-1c0d-448d-922f-1918dc81eebe" providerId="ADAL" clId="{C77A6831-32CF-4E48-A046-C7FE7AABDCD5}" dt="2021-11-25T16:52:54.137" v="2325" actId="1076"/>
          <ac:spMkLst>
            <pc:docMk/>
            <pc:sldMk cId="3321594175" sldId="308"/>
            <ac:spMk id="13" creationId="{A50BED77-2A84-4AA2-B3DE-DE822B35FBAD}"/>
          </ac:spMkLst>
        </pc:spChg>
        <pc:spChg chg="add mod">
          <ac:chgData name="Alex Barlow" userId="74d1f986-1c0d-448d-922f-1918dc81eebe" providerId="ADAL" clId="{C77A6831-32CF-4E48-A046-C7FE7AABDCD5}" dt="2021-11-25T16:55:39.294" v="2380" actId="1035"/>
          <ac:spMkLst>
            <pc:docMk/>
            <pc:sldMk cId="3321594175" sldId="308"/>
            <ac:spMk id="14" creationId="{90925EFF-82D7-4D85-A76F-2DE79459B0F0}"/>
          </ac:spMkLst>
        </pc:spChg>
        <pc:picChg chg="add mod">
          <ac:chgData name="Alex Barlow" userId="74d1f986-1c0d-448d-922f-1918dc81eebe" providerId="ADAL" clId="{C77A6831-32CF-4E48-A046-C7FE7AABDCD5}" dt="2021-11-25T16:55:39.294" v="2380" actId="1035"/>
          <ac:picMkLst>
            <pc:docMk/>
            <pc:sldMk cId="3321594175" sldId="308"/>
            <ac:picMk id="5" creationId="{BFA74731-6BE5-4089-BB3B-168DF956FFF2}"/>
          </ac:picMkLst>
        </pc:picChg>
        <pc:picChg chg="add mod">
          <ac:chgData name="Alex Barlow" userId="74d1f986-1c0d-448d-922f-1918dc81eebe" providerId="ADAL" clId="{C77A6831-32CF-4E48-A046-C7FE7AABDCD5}" dt="2021-11-25T16:51:09.712" v="2267" actId="553"/>
          <ac:picMkLst>
            <pc:docMk/>
            <pc:sldMk cId="3321594175" sldId="308"/>
            <ac:picMk id="6" creationId="{828103C7-1827-4E43-9FD2-AE3926D57424}"/>
          </ac:picMkLst>
        </pc:picChg>
        <pc:picChg chg="add mod">
          <ac:chgData name="Alex Barlow" userId="74d1f986-1c0d-448d-922f-1918dc81eebe" providerId="ADAL" clId="{C77A6831-32CF-4E48-A046-C7FE7AABDCD5}" dt="2021-11-25T16:50:33.144" v="2258" actId="1076"/>
          <ac:picMkLst>
            <pc:docMk/>
            <pc:sldMk cId="3321594175" sldId="308"/>
            <ac:picMk id="7" creationId="{362FCC78-9412-4576-8326-17364FF6C7F0}"/>
          </ac:picMkLst>
        </pc:picChg>
        <pc:picChg chg="add mod">
          <ac:chgData name="Alex Barlow" userId="74d1f986-1c0d-448d-922f-1918dc81eebe" providerId="ADAL" clId="{C77A6831-32CF-4E48-A046-C7FE7AABDCD5}" dt="2021-11-25T16:50:41.401" v="2263" actId="1076"/>
          <ac:picMkLst>
            <pc:docMk/>
            <pc:sldMk cId="3321594175" sldId="308"/>
            <ac:picMk id="8" creationId="{4DCECB8E-2948-4685-8249-C84D093D9378}"/>
          </ac:picMkLst>
        </pc:picChg>
        <pc:picChg chg="add mod">
          <ac:chgData name="Alex Barlow" userId="74d1f986-1c0d-448d-922f-1918dc81eebe" providerId="ADAL" clId="{C77A6831-32CF-4E48-A046-C7FE7AABDCD5}" dt="2021-11-25T16:50:54.924" v="2265" actId="1076"/>
          <ac:picMkLst>
            <pc:docMk/>
            <pc:sldMk cId="3321594175" sldId="308"/>
            <ac:picMk id="9" creationId="{9965B3D5-97CD-440F-9872-13668BA637D9}"/>
          </ac:picMkLst>
        </pc:picChg>
        <pc:picChg chg="add mod">
          <ac:chgData name="Alex Barlow" userId="74d1f986-1c0d-448d-922f-1918dc81eebe" providerId="ADAL" clId="{C77A6831-32CF-4E48-A046-C7FE7AABDCD5}" dt="2021-11-25T16:53:33.612" v="2335" actId="1076"/>
          <ac:picMkLst>
            <pc:docMk/>
            <pc:sldMk cId="3321594175" sldId="308"/>
            <ac:picMk id="16" creationId="{2F701E8F-6639-4FC8-9633-B859D8757C16}"/>
          </ac:picMkLst>
        </pc:picChg>
        <pc:cxnChg chg="add">
          <ac:chgData name="Alex Barlow" userId="74d1f986-1c0d-448d-922f-1918dc81eebe" providerId="ADAL" clId="{C77A6831-32CF-4E48-A046-C7FE7AABDCD5}" dt="2021-11-25T16:53:45.264" v="2336" actId="11529"/>
          <ac:cxnSpMkLst>
            <pc:docMk/>
            <pc:sldMk cId="3321594175" sldId="308"/>
            <ac:cxnSpMk id="18" creationId="{48C01A78-747E-46EE-BD54-BD493AB371D3}"/>
          </ac:cxnSpMkLst>
        </pc:cxnChg>
        <pc:cxnChg chg="add mod">
          <ac:chgData name="Alex Barlow" userId="74d1f986-1c0d-448d-922f-1918dc81eebe" providerId="ADAL" clId="{C77A6831-32CF-4E48-A046-C7FE7AABDCD5}" dt="2021-11-25T16:55:29.586" v="2359" actId="14100"/>
          <ac:cxnSpMkLst>
            <pc:docMk/>
            <pc:sldMk cId="3321594175" sldId="308"/>
            <ac:cxnSpMk id="20" creationId="{8F28D102-68FA-45C1-A15C-4ADBAA509B2F}"/>
          </ac:cxnSpMkLst>
        </pc:cxnChg>
        <pc:cxnChg chg="add">
          <ac:chgData name="Alex Barlow" userId="74d1f986-1c0d-448d-922f-1918dc81eebe" providerId="ADAL" clId="{C77A6831-32CF-4E48-A046-C7FE7AABDCD5}" dt="2021-11-25T16:54:27.738" v="2340" actId="11529"/>
          <ac:cxnSpMkLst>
            <pc:docMk/>
            <pc:sldMk cId="3321594175" sldId="308"/>
            <ac:cxnSpMk id="24" creationId="{830BFD2B-3D25-4FFD-866F-70BAB2D6F3D6}"/>
          </ac:cxnSpMkLst>
        </pc:cxnChg>
        <pc:cxnChg chg="add mod">
          <ac:chgData name="Alex Barlow" userId="74d1f986-1c0d-448d-922f-1918dc81eebe" providerId="ADAL" clId="{C77A6831-32CF-4E48-A046-C7FE7AABDCD5}" dt="2021-11-25T16:55:39.294" v="2380" actId="1035"/>
          <ac:cxnSpMkLst>
            <pc:docMk/>
            <pc:sldMk cId="3321594175" sldId="308"/>
            <ac:cxnSpMk id="26" creationId="{0863FB0F-73DF-4BC1-AFE5-28F9FE765E7D}"/>
          </ac:cxnSpMkLst>
        </pc:cxnChg>
        <pc:cxnChg chg="add">
          <ac:chgData name="Alex Barlow" userId="74d1f986-1c0d-448d-922f-1918dc81eebe" providerId="ADAL" clId="{C77A6831-32CF-4E48-A046-C7FE7AABDCD5}" dt="2021-11-25T16:54:50.460" v="2343" actId="11529"/>
          <ac:cxnSpMkLst>
            <pc:docMk/>
            <pc:sldMk cId="3321594175" sldId="308"/>
            <ac:cxnSpMk id="29" creationId="{5341EC08-BEA5-44D1-94C6-EB078A53A48B}"/>
          </ac:cxnSpMkLst>
        </pc:cxnChg>
      </pc:sldChg>
      <pc:sldChg chg="addSp delSp modSp new mod">
        <pc:chgData name="Alex Barlow" userId="74d1f986-1c0d-448d-922f-1918dc81eebe" providerId="ADAL" clId="{C77A6831-32CF-4E48-A046-C7FE7AABDCD5}" dt="2021-11-25T17:02:09.692" v="2626" actId="11529"/>
        <pc:sldMkLst>
          <pc:docMk/>
          <pc:sldMk cId="891100195" sldId="309"/>
        </pc:sldMkLst>
        <pc:spChg chg="mod">
          <ac:chgData name="Alex Barlow" userId="74d1f986-1c0d-448d-922f-1918dc81eebe" providerId="ADAL" clId="{C77A6831-32CF-4E48-A046-C7FE7AABDCD5}" dt="2021-11-25T16:55:52.968" v="2396" actId="20577"/>
          <ac:spMkLst>
            <pc:docMk/>
            <pc:sldMk cId="891100195" sldId="309"/>
            <ac:spMk id="2" creationId="{E74148C0-5169-4737-BE64-1D49DE28A1F8}"/>
          </ac:spMkLst>
        </pc:spChg>
        <pc:spChg chg="mod">
          <ac:chgData name="Alex Barlow" userId="74d1f986-1c0d-448d-922f-1918dc81eebe" providerId="ADAL" clId="{C77A6831-32CF-4E48-A046-C7FE7AABDCD5}" dt="2021-11-25T17:00:20.824" v="2590" actId="20577"/>
          <ac:spMkLst>
            <pc:docMk/>
            <pc:sldMk cId="891100195" sldId="309"/>
            <ac:spMk id="3" creationId="{185E3040-1EA8-4763-8FAA-7BBB22B6851C}"/>
          </ac:spMkLst>
        </pc:spChg>
        <pc:picChg chg="add mod">
          <ac:chgData name="Alex Barlow" userId="74d1f986-1c0d-448d-922f-1918dc81eebe" providerId="ADAL" clId="{C77A6831-32CF-4E48-A046-C7FE7AABDCD5}" dt="2021-11-25T16:56:56.111" v="2462"/>
          <ac:picMkLst>
            <pc:docMk/>
            <pc:sldMk cId="891100195" sldId="309"/>
            <ac:picMk id="4" creationId="{436712C8-D1CC-467E-985E-3FF485BCFF76}"/>
          </ac:picMkLst>
        </pc:picChg>
        <pc:picChg chg="add mod">
          <ac:chgData name="Alex Barlow" userId="74d1f986-1c0d-448d-922f-1918dc81eebe" providerId="ADAL" clId="{C77A6831-32CF-4E48-A046-C7FE7AABDCD5}" dt="2021-11-25T16:57:40.282" v="2464" actId="1076"/>
          <ac:picMkLst>
            <pc:docMk/>
            <pc:sldMk cId="891100195" sldId="309"/>
            <ac:picMk id="6" creationId="{1443BBD4-A3C8-46C5-BA39-137A09413DC8}"/>
          </ac:picMkLst>
        </pc:picChg>
        <pc:picChg chg="add del mod">
          <ac:chgData name="Alex Barlow" userId="74d1f986-1c0d-448d-922f-1918dc81eebe" providerId="ADAL" clId="{C77A6831-32CF-4E48-A046-C7FE7AABDCD5}" dt="2021-11-25T16:57:57.660" v="2467" actId="478"/>
          <ac:picMkLst>
            <pc:docMk/>
            <pc:sldMk cId="891100195" sldId="309"/>
            <ac:picMk id="8" creationId="{B4034CAC-938D-4BB5-92B2-4389582E9E1A}"/>
          </ac:picMkLst>
        </pc:picChg>
        <pc:picChg chg="add mod">
          <ac:chgData name="Alex Barlow" userId="74d1f986-1c0d-448d-922f-1918dc81eebe" providerId="ADAL" clId="{C77A6831-32CF-4E48-A046-C7FE7AABDCD5}" dt="2021-11-25T16:57:58.987" v="2468" actId="1076"/>
          <ac:picMkLst>
            <pc:docMk/>
            <pc:sldMk cId="891100195" sldId="309"/>
            <ac:picMk id="10" creationId="{3B114FDA-EABF-4CCF-9F4D-D6B5E7284849}"/>
          </ac:picMkLst>
        </pc:picChg>
        <pc:picChg chg="add mod">
          <ac:chgData name="Alex Barlow" userId="74d1f986-1c0d-448d-922f-1918dc81eebe" providerId="ADAL" clId="{C77A6831-32CF-4E48-A046-C7FE7AABDCD5}" dt="2021-11-25T16:58:04.379" v="2471" actId="1076"/>
          <ac:picMkLst>
            <pc:docMk/>
            <pc:sldMk cId="891100195" sldId="309"/>
            <ac:picMk id="11" creationId="{94693A36-D50A-4AFF-BD08-0294887273E9}"/>
          </ac:picMkLst>
        </pc:picChg>
        <pc:picChg chg="add mod">
          <ac:chgData name="Alex Barlow" userId="74d1f986-1c0d-448d-922f-1918dc81eebe" providerId="ADAL" clId="{C77A6831-32CF-4E48-A046-C7FE7AABDCD5}" dt="2021-11-25T16:58:23.023" v="2473" actId="1076"/>
          <ac:picMkLst>
            <pc:docMk/>
            <pc:sldMk cId="891100195" sldId="309"/>
            <ac:picMk id="13" creationId="{6C39E391-8A16-48BF-A35E-A9D21F6E0055}"/>
          </ac:picMkLst>
        </pc:picChg>
        <pc:picChg chg="add del mod">
          <ac:chgData name="Alex Barlow" userId="74d1f986-1c0d-448d-922f-1918dc81eebe" providerId="ADAL" clId="{C77A6831-32CF-4E48-A046-C7FE7AABDCD5}" dt="2021-11-25T16:58:27.745" v="2475"/>
          <ac:picMkLst>
            <pc:docMk/>
            <pc:sldMk cId="891100195" sldId="309"/>
            <ac:picMk id="14" creationId="{2C4FC4F3-F27F-48B8-A09A-587D1F187181}"/>
          </ac:picMkLst>
        </pc:picChg>
        <pc:picChg chg="add mod">
          <ac:chgData name="Alex Barlow" userId="74d1f986-1c0d-448d-922f-1918dc81eebe" providerId="ADAL" clId="{C77A6831-32CF-4E48-A046-C7FE7AABDCD5}" dt="2021-11-25T16:58:31.410" v="2477" actId="1076"/>
          <ac:picMkLst>
            <pc:docMk/>
            <pc:sldMk cId="891100195" sldId="309"/>
            <ac:picMk id="15" creationId="{12374CC7-9F6E-462C-B08A-D131F8414657}"/>
          </ac:picMkLst>
        </pc:picChg>
        <pc:picChg chg="add mod">
          <ac:chgData name="Alex Barlow" userId="74d1f986-1c0d-448d-922f-1918dc81eebe" providerId="ADAL" clId="{C77A6831-32CF-4E48-A046-C7FE7AABDCD5}" dt="2021-11-25T16:59:10.966" v="2479" actId="1076"/>
          <ac:picMkLst>
            <pc:docMk/>
            <pc:sldMk cId="891100195" sldId="309"/>
            <ac:picMk id="17" creationId="{86D2B17B-2789-4601-A3F5-D8BAE320F16F}"/>
          </ac:picMkLst>
        </pc:picChg>
        <pc:picChg chg="add mod">
          <ac:chgData name="Alex Barlow" userId="74d1f986-1c0d-448d-922f-1918dc81eebe" providerId="ADAL" clId="{C77A6831-32CF-4E48-A046-C7FE7AABDCD5}" dt="2021-11-25T17:01:03.503" v="2598" actId="688"/>
          <ac:picMkLst>
            <pc:docMk/>
            <pc:sldMk cId="891100195" sldId="309"/>
            <ac:picMk id="19" creationId="{5B2E3612-0E73-4188-9901-914285FD306C}"/>
          </ac:picMkLst>
        </pc:picChg>
        <pc:picChg chg="add mod">
          <ac:chgData name="Alex Barlow" userId="74d1f986-1c0d-448d-922f-1918dc81eebe" providerId="ADAL" clId="{C77A6831-32CF-4E48-A046-C7FE7AABDCD5}" dt="2021-11-25T17:01:15.053" v="2603" actId="1076"/>
          <ac:picMkLst>
            <pc:docMk/>
            <pc:sldMk cId="891100195" sldId="309"/>
            <ac:picMk id="20" creationId="{B0BB2454-D8D8-41B5-8A55-8FD81047343E}"/>
          </ac:picMkLst>
        </pc:picChg>
        <pc:picChg chg="add mod">
          <ac:chgData name="Alex Barlow" userId="74d1f986-1c0d-448d-922f-1918dc81eebe" providerId="ADAL" clId="{C77A6831-32CF-4E48-A046-C7FE7AABDCD5}" dt="2021-11-25T17:01:24.534" v="2608" actId="688"/>
          <ac:picMkLst>
            <pc:docMk/>
            <pc:sldMk cId="891100195" sldId="309"/>
            <ac:picMk id="21" creationId="{4CD1735F-FB6D-45D0-8952-0E9590443F62}"/>
          </ac:picMkLst>
        </pc:picChg>
        <pc:picChg chg="add mod">
          <ac:chgData name="Alex Barlow" userId="74d1f986-1c0d-448d-922f-1918dc81eebe" providerId="ADAL" clId="{C77A6831-32CF-4E48-A046-C7FE7AABDCD5}" dt="2021-11-25T17:01:59.632" v="2625" actId="1076"/>
          <ac:picMkLst>
            <pc:docMk/>
            <pc:sldMk cId="891100195" sldId="309"/>
            <ac:picMk id="22" creationId="{D7B77E06-ACD3-4875-B1AD-1486981C9DE8}"/>
          </ac:picMkLst>
        </pc:picChg>
        <pc:picChg chg="add mod">
          <ac:chgData name="Alex Barlow" userId="74d1f986-1c0d-448d-922f-1918dc81eebe" providerId="ADAL" clId="{C77A6831-32CF-4E48-A046-C7FE7AABDCD5}" dt="2021-11-25T17:01:56.303" v="2623" actId="1076"/>
          <ac:picMkLst>
            <pc:docMk/>
            <pc:sldMk cId="891100195" sldId="309"/>
            <ac:picMk id="23" creationId="{2EE24E9A-3343-4909-AAA3-371C5480DEE3}"/>
          </ac:picMkLst>
        </pc:picChg>
        <pc:cxnChg chg="add">
          <ac:chgData name="Alex Barlow" userId="74d1f986-1c0d-448d-922f-1918dc81eebe" providerId="ADAL" clId="{C77A6831-32CF-4E48-A046-C7FE7AABDCD5}" dt="2021-11-25T17:02:09.692" v="2626" actId="11529"/>
          <ac:cxnSpMkLst>
            <pc:docMk/>
            <pc:sldMk cId="891100195" sldId="309"/>
            <ac:cxnSpMk id="25" creationId="{AF445FA4-E819-44B7-9632-9FB36BE1DFE8}"/>
          </ac:cxnSpMkLst>
        </pc:cxnChg>
      </pc:sldChg>
      <pc:sldChg chg="addSp delSp modSp new mod modNotesTx">
        <pc:chgData name="Alex Barlow" userId="74d1f986-1c0d-448d-922f-1918dc81eebe" providerId="ADAL" clId="{C77A6831-32CF-4E48-A046-C7FE7AABDCD5}" dt="2021-11-25T17:24:31.796" v="2883"/>
        <pc:sldMkLst>
          <pc:docMk/>
          <pc:sldMk cId="3923923468" sldId="310"/>
        </pc:sldMkLst>
        <pc:spChg chg="mod">
          <ac:chgData name="Alex Barlow" userId="74d1f986-1c0d-448d-922f-1918dc81eebe" providerId="ADAL" clId="{C77A6831-32CF-4E48-A046-C7FE7AABDCD5}" dt="2021-11-25T17:02:49.542" v="2659" actId="20577"/>
          <ac:spMkLst>
            <pc:docMk/>
            <pc:sldMk cId="3923923468" sldId="310"/>
            <ac:spMk id="2" creationId="{ED8A4798-CDF6-4244-8A51-EED4254A6031}"/>
          </ac:spMkLst>
        </pc:spChg>
        <pc:spChg chg="del">
          <ac:chgData name="Alex Barlow" userId="74d1f986-1c0d-448d-922f-1918dc81eebe" providerId="ADAL" clId="{C77A6831-32CF-4E48-A046-C7FE7AABDCD5}" dt="2021-11-25T17:03:20.685" v="2660" actId="931"/>
          <ac:spMkLst>
            <pc:docMk/>
            <pc:sldMk cId="3923923468" sldId="310"/>
            <ac:spMk id="3" creationId="{DC071A18-1897-4CAE-B6B9-FC436FA32CD4}"/>
          </ac:spMkLst>
        </pc:spChg>
        <pc:spChg chg="add mod">
          <ac:chgData name="Alex Barlow" userId="74d1f986-1c0d-448d-922f-1918dc81eebe" providerId="ADAL" clId="{C77A6831-32CF-4E48-A046-C7FE7AABDCD5}" dt="2021-11-25T17:24:10.422" v="2882" actId="20577"/>
          <ac:spMkLst>
            <pc:docMk/>
            <pc:sldMk cId="3923923468" sldId="310"/>
            <ac:spMk id="9" creationId="{86C08700-6F9A-46BD-BE23-7615901D9DF5}"/>
          </ac:spMkLst>
        </pc:spChg>
        <pc:picChg chg="add del mod">
          <ac:chgData name="Alex Barlow" userId="74d1f986-1c0d-448d-922f-1918dc81eebe" providerId="ADAL" clId="{C77A6831-32CF-4E48-A046-C7FE7AABDCD5}" dt="2021-11-25T17:03:29.941" v="2661" actId="21"/>
          <ac:picMkLst>
            <pc:docMk/>
            <pc:sldMk cId="3923923468" sldId="310"/>
            <ac:picMk id="5" creationId="{B2B2B7D1-42DA-4D21-9F87-F4BDAA5B59E3}"/>
          </ac:picMkLst>
        </pc:picChg>
        <pc:picChg chg="add del mod">
          <ac:chgData name="Alex Barlow" userId="74d1f986-1c0d-448d-922f-1918dc81eebe" providerId="ADAL" clId="{C77A6831-32CF-4E48-A046-C7FE7AABDCD5}" dt="2021-11-25T17:03:29.941" v="2661" actId="21"/>
          <ac:picMkLst>
            <pc:docMk/>
            <pc:sldMk cId="3923923468" sldId="310"/>
            <ac:picMk id="7" creationId="{413AED0C-E1FF-4991-AD70-DD4BCE615E34}"/>
          </ac:picMkLst>
        </pc:picChg>
        <pc:picChg chg="add mod">
          <ac:chgData name="Alex Barlow" userId="74d1f986-1c0d-448d-922f-1918dc81eebe" providerId="ADAL" clId="{C77A6831-32CF-4E48-A046-C7FE7AABDCD5}" dt="2021-11-25T17:21:03.847" v="2811" actId="1035"/>
          <ac:picMkLst>
            <pc:docMk/>
            <pc:sldMk cId="3923923468" sldId="310"/>
            <ac:picMk id="10" creationId="{B0F1F3C9-E8ED-4D66-96C6-63AADF105160}"/>
          </ac:picMkLst>
        </pc:picChg>
        <pc:picChg chg="add mod">
          <ac:chgData name="Alex Barlow" userId="74d1f986-1c0d-448d-922f-1918dc81eebe" providerId="ADAL" clId="{C77A6831-32CF-4E48-A046-C7FE7AABDCD5}" dt="2021-11-25T17:21:03.847" v="2811" actId="1035"/>
          <ac:picMkLst>
            <pc:docMk/>
            <pc:sldMk cId="3923923468" sldId="310"/>
            <ac:picMk id="11" creationId="{B5986AD9-73CD-490B-A79F-61F109CAF48F}"/>
          </ac:picMkLst>
        </pc:picChg>
        <pc:picChg chg="add mod">
          <ac:chgData name="Alex Barlow" userId="74d1f986-1c0d-448d-922f-1918dc81eebe" providerId="ADAL" clId="{C77A6831-32CF-4E48-A046-C7FE7AABDCD5}" dt="2021-11-25T17:21:03.847" v="2811" actId="1035"/>
          <ac:picMkLst>
            <pc:docMk/>
            <pc:sldMk cId="3923923468" sldId="310"/>
            <ac:picMk id="13" creationId="{13C701D0-9E8D-4733-8792-9A4DDEEA1019}"/>
          </ac:picMkLst>
        </pc:picChg>
        <pc:picChg chg="add mod">
          <ac:chgData name="Alex Barlow" userId="74d1f986-1c0d-448d-922f-1918dc81eebe" providerId="ADAL" clId="{C77A6831-32CF-4E48-A046-C7FE7AABDCD5}" dt="2021-11-25T17:21:03.847" v="2811" actId="1035"/>
          <ac:picMkLst>
            <pc:docMk/>
            <pc:sldMk cId="3923923468" sldId="310"/>
            <ac:picMk id="15" creationId="{B4E07125-BE49-4D63-89B4-B6817C1441EE}"/>
          </ac:picMkLst>
        </pc:picChg>
        <pc:picChg chg="add mod">
          <ac:chgData name="Alex Barlow" userId="74d1f986-1c0d-448d-922f-1918dc81eebe" providerId="ADAL" clId="{C77A6831-32CF-4E48-A046-C7FE7AABDCD5}" dt="2021-11-25T17:21:03.847" v="2811" actId="1035"/>
          <ac:picMkLst>
            <pc:docMk/>
            <pc:sldMk cId="3923923468" sldId="310"/>
            <ac:picMk id="17" creationId="{0E29EB6D-14B6-494D-937F-57561173391B}"/>
          </ac:picMkLst>
        </pc:picChg>
        <pc:picChg chg="add mod">
          <ac:chgData name="Alex Barlow" userId="74d1f986-1c0d-448d-922f-1918dc81eebe" providerId="ADAL" clId="{C77A6831-32CF-4E48-A046-C7FE7AABDCD5}" dt="2021-11-25T17:21:03.847" v="2811" actId="1035"/>
          <ac:picMkLst>
            <pc:docMk/>
            <pc:sldMk cId="3923923468" sldId="310"/>
            <ac:picMk id="19" creationId="{AE3C086F-B839-4041-ADB1-EA2DE3E7F451}"/>
          </ac:picMkLst>
        </pc:picChg>
        <pc:cxnChg chg="add mod">
          <ac:chgData name="Alex Barlow" userId="74d1f986-1c0d-448d-922f-1918dc81eebe" providerId="ADAL" clId="{C77A6831-32CF-4E48-A046-C7FE7AABDCD5}" dt="2021-11-25T17:21:03.847" v="2811" actId="1035"/>
          <ac:cxnSpMkLst>
            <pc:docMk/>
            <pc:sldMk cId="3923923468" sldId="310"/>
            <ac:cxnSpMk id="21" creationId="{535A3DB3-4FF4-4EAF-B428-C7CEBF27D2B9}"/>
          </ac:cxnSpMkLst>
        </pc:cxnChg>
        <pc:cxnChg chg="add mod">
          <ac:chgData name="Alex Barlow" userId="74d1f986-1c0d-448d-922f-1918dc81eebe" providerId="ADAL" clId="{C77A6831-32CF-4E48-A046-C7FE7AABDCD5}" dt="2021-11-25T17:21:03.847" v="2811" actId="1035"/>
          <ac:cxnSpMkLst>
            <pc:docMk/>
            <pc:sldMk cId="3923923468" sldId="310"/>
            <ac:cxnSpMk id="23" creationId="{8FCBD713-4046-4312-899E-EE7E12915154}"/>
          </ac:cxnSpMkLst>
        </pc:cxnChg>
        <pc:cxnChg chg="add mod">
          <ac:chgData name="Alex Barlow" userId="74d1f986-1c0d-448d-922f-1918dc81eebe" providerId="ADAL" clId="{C77A6831-32CF-4E48-A046-C7FE7AABDCD5}" dt="2021-11-25T17:21:03.847" v="2811" actId="1035"/>
          <ac:cxnSpMkLst>
            <pc:docMk/>
            <pc:sldMk cId="3923923468" sldId="310"/>
            <ac:cxnSpMk id="24" creationId="{60A0184A-E05F-4FF7-A6E8-F3994285818B}"/>
          </ac:cxnSpMkLst>
        </pc:cxnChg>
        <pc:cxnChg chg="add mod">
          <ac:chgData name="Alex Barlow" userId="74d1f986-1c0d-448d-922f-1918dc81eebe" providerId="ADAL" clId="{C77A6831-32CF-4E48-A046-C7FE7AABDCD5}" dt="2021-11-25T17:21:03.847" v="2811" actId="1035"/>
          <ac:cxnSpMkLst>
            <pc:docMk/>
            <pc:sldMk cId="3923923468" sldId="310"/>
            <ac:cxnSpMk id="25" creationId="{537E387B-5CB9-40CF-BCD8-7657CE6C9DF3}"/>
          </ac:cxnSpMkLst>
        </pc:cxnChg>
        <pc:cxnChg chg="add mod">
          <ac:chgData name="Alex Barlow" userId="74d1f986-1c0d-448d-922f-1918dc81eebe" providerId="ADAL" clId="{C77A6831-32CF-4E48-A046-C7FE7AABDCD5}" dt="2021-11-25T17:21:03.847" v="2811" actId="1035"/>
          <ac:cxnSpMkLst>
            <pc:docMk/>
            <pc:sldMk cId="3923923468" sldId="310"/>
            <ac:cxnSpMk id="26" creationId="{9FD899DF-D88F-4957-99BB-39803A5133F5}"/>
          </ac:cxnSpMkLst>
        </pc:cxnChg>
        <pc:cxnChg chg="add mod">
          <ac:chgData name="Alex Barlow" userId="74d1f986-1c0d-448d-922f-1918dc81eebe" providerId="ADAL" clId="{C77A6831-32CF-4E48-A046-C7FE7AABDCD5}" dt="2021-11-25T17:21:03.847" v="2811" actId="1035"/>
          <ac:cxnSpMkLst>
            <pc:docMk/>
            <pc:sldMk cId="3923923468" sldId="310"/>
            <ac:cxnSpMk id="27" creationId="{F308C9C8-C577-41FB-9EF3-CA776ABD31D7}"/>
          </ac:cxnSpMkLst>
        </pc:cxnChg>
        <pc:cxnChg chg="add mod">
          <ac:chgData name="Alex Barlow" userId="74d1f986-1c0d-448d-922f-1918dc81eebe" providerId="ADAL" clId="{C77A6831-32CF-4E48-A046-C7FE7AABDCD5}" dt="2021-11-25T17:21:03.847" v="2811" actId="1035"/>
          <ac:cxnSpMkLst>
            <pc:docMk/>
            <pc:sldMk cId="3923923468" sldId="310"/>
            <ac:cxnSpMk id="28" creationId="{7A486654-2236-49C3-B1B5-F1993FCC0F26}"/>
          </ac:cxnSpMkLst>
        </pc:cxnChg>
      </pc:sldChg>
      <pc:sldChg chg="modSp new mod">
        <pc:chgData name="Alex Barlow" userId="74d1f986-1c0d-448d-922f-1918dc81eebe" providerId="ADAL" clId="{C77A6831-32CF-4E48-A046-C7FE7AABDCD5}" dt="2021-11-25T17:26:11.190" v="3129" actId="5793"/>
        <pc:sldMkLst>
          <pc:docMk/>
          <pc:sldMk cId="3120649143" sldId="311"/>
        </pc:sldMkLst>
        <pc:spChg chg="mod">
          <ac:chgData name="Alex Barlow" userId="74d1f986-1c0d-448d-922f-1918dc81eebe" providerId="ADAL" clId="{C77A6831-32CF-4E48-A046-C7FE7AABDCD5}" dt="2021-11-25T17:25:04.772" v="2914" actId="1035"/>
          <ac:spMkLst>
            <pc:docMk/>
            <pc:sldMk cId="3120649143" sldId="311"/>
            <ac:spMk id="2" creationId="{708CAE2C-307E-4E4B-85B1-61C860412167}"/>
          </ac:spMkLst>
        </pc:spChg>
        <pc:spChg chg="mod">
          <ac:chgData name="Alex Barlow" userId="74d1f986-1c0d-448d-922f-1918dc81eebe" providerId="ADAL" clId="{C77A6831-32CF-4E48-A046-C7FE7AABDCD5}" dt="2021-11-25T17:26:11.190" v="3129" actId="5793"/>
          <ac:spMkLst>
            <pc:docMk/>
            <pc:sldMk cId="3120649143" sldId="311"/>
            <ac:spMk id="3" creationId="{B5A972CB-EE9D-47C2-B1E4-11FE141AD0CE}"/>
          </ac:spMkLst>
        </pc:spChg>
      </pc:sldChg>
      <pc:sldChg chg="modSp new mod modNotesTx">
        <pc:chgData name="Alex Barlow" userId="74d1f986-1c0d-448d-922f-1918dc81eebe" providerId="ADAL" clId="{C77A6831-32CF-4E48-A046-C7FE7AABDCD5}" dt="2021-11-30T09:52:01.438" v="3503" actId="20577"/>
        <pc:sldMkLst>
          <pc:docMk/>
          <pc:sldMk cId="717989877" sldId="312"/>
        </pc:sldMkLst>
        <pc:spChg chg="mod">
          <ac:chgData name="Alex Barlow" userId="74d1f986-1c0d-448d-922f-1918dc81eebe" providerId="ADAL" clId="{C77A6831-32CF-4E48-A046-C7FE7AABDCD5}" dt="2021-11-25T17:26:22.391" v="3151" actId="20577"/>
          <ac:spMkLst>
            <pc:docMk/>
            <pc:sldMk cId="717989877" sldId="312"/>
            <ac:spMk id="2" creationId="{25BB1D59-0EAE-4DD1-8BDF-59E5F6A979C4}"/>
          </ac:spMkLst>
        </pc:spChg>
        <pc:spChg chg="mod">
          <ac:chgData name="Alex Barlow" userId="74d1f986-1c0d-448d-922f-1918dc81eebe" providerId="ADAL" clId="{C77A6831-32CF-4E48-A046-C7FE7AABDCD5}" dt="2021-11-30T09:52:01.438" v="3503" actId="20577"/>
          <ac:spMkLst>
            <pc:docMk/>
            <pc:sldMk cId="717989877" sldId="312"/>
            <ac:spMk id="3" creationId="{3B5D0CB7-9270-4D34-867B-BF6885B87CF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246A682-2295-F845-8C9A-DA88D2189BE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57200" y="8489557"/>
            <a:ext cx="2971800" cy="458788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1200"/>
            </a:lvl1pPr>
          </a:lstStyle>
          <a:p>
            <a:pPr algn="l"/>
            <a:fld id="{C6AF6FC4-78E0-C543-8F3C-D70813184B53}" type="datetimeFigureOut">
              <a:rPr lang="nl-NL" sz="10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pPr algn="l"/>
              <a:t>30-11-2021</a:t>
            </a:fld>
            <a:endParaRPr lang="nl-NL" sz="1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0C279E83-3929-DD44-A18C-FFD4EE412F2D}"/>
              </a:ext>
            </a:extLst>
          </p:cNvPr>
          <p:cNvSpPr/>
          <p:nvPr/>
        </p:nvSpPr>
        <p:spPr>
          <a:xfrm>
            <a:off x="6199466" y="8538951"/>
            <a:ext cx="360000" cy="36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nl-NL" b="0" i="0" dirty="0">
              <a:ln w="6350">
                <a:solidFill>
                  <a:schemeClr val="accent3"/>
                </a:solidFill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F044757C-B685-7147-86BB-ADE769E178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8758" y="236838"/>
            <a:ext cx="357980" cy="349635"/>
          </a:xfrm>
          <a:prstGeom prst="rect">
            <a:avLst/>
          </a:prstGeom>
        </p:spPr>
      </p:pic>
      <p:sp>
        <p:nvSpPr>
          <p:cNvPr id="10" name="Tijdelijke aanduiding voor dianummer 9">
            <a:extLst>
              <a:ext uri="{FF2B5EF4-FFF2-40B4-BE49-F238E27FC236}">
                <a16:creationId xmlns:a16="http://schemas.microsoft.com/office/drawing/2014/main" id="{02FD11F8-B1D0-934D-9048-9B3CB1C88C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6143193" y="8489557"/>
            <a:ext cx="472546" cy="458787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1200"/>
            </a:lvl1pPr>
          </a:lstStyle>
          <a:p>
            <a:pPr algn="ctr"/>
            <a:fld id="{0BD7B7AF-C237-8B47-ADAF-9D52F355DD5B}" type="slidenum">
              <a:rPr lang="nl-NL" sz="10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pPr algn="ctr"/>
              <a:t>‹#›</a:t>
            </a:fld>
            <a:endParaRPr lang="nl-NL" sz="1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642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5F8AB0F6-68DF-6244-8D0E-4B9353664025}" type="datetimeFigureOut">
              <a:rPr lang="nl-NL" smtClean="0"/>
              <a:pPr/>
              <a:t>30-11-2021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910BE50C-EB94-7141-9DE1-2178D4C1A0DC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264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BE50C-EB94-7141-9DE1-2178D4C1A0DC}" type="slidenum">
              <a:rPr lang="nl-NL" smtClean="0"/>
              <a:pPr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11528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https://www.youtube.com/watch?v=uSKdjjw5zow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BE50C-EB94-7141-9DE1-2178D4C1A0DC}" type="slidenum">
              <a:rPr lang="nl-NL" smtClean="0"/>
              <a:pPr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4608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https://www.youtube.com/watch?v=EjJENUg3qDw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BE50C-EB94-7141-9DE1-2178D4C1A0DC}" type="slidenum">
              <a:rPr lang="nl-NL" smtClean="0"/>
              <a:pPr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6365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https://www.youtube.com/watch?v=2KTJaSwRV1U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BE50C-EB94-7141-9DE1-2178D4C1A0DC}" type="slidenum">
              <a:rPr lang="nl-NL" smtClean="0"/>
              <a:pPr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6031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https://www.youtube.com/watch?v=gD4-5toqiuk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BE50C-EB94-7141-9DE1-2178D4C1A0DC}" type="slidenum">
              <a:rPr lang="nl-NL" smtClean="0"/>
              <a:pPr/>
              <a:t>11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26362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96A27FF7-7900-0E4B-A7BD-0C75A50C60E1}"/>
              </a:ext>
            </a:extLst>
          </p:cNvPr>
          <p:cNvSpPr/>
          <p:nvPr userDrawn="1"/>
        </p:nvSpPr>
        <p:spPr>
          <a:xfrm>
            <a:off x="0" y="0"/>
            <a:ext cx="12192000" cy="1933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b="0" i="0" dirty="0">
              <a:latin typeface="Arial" panose="020B0604020202020204" pitchFamily="34" charset="0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4595676-91C4-A94F-BC6F-078C9E7421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1" y="3696454"/>
            <a:ext cx="5935394" cy="1561592"/>
          </a:xfrm>
        </p:spPr>
        <p:txBody>
          <a:bodyPr>
            <a:normAutofit/>
          </a:bodyPr>
          <a:lstStyle>
            <a:lvl1pPr marL="0" indent="0" algn="l">
              <a:lnSpc>
                <a:spcPts val="2800"/>
              </a:lnSpc>
              <a:buNone/>
              <a:defRPr sz="22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 dirty="0"/>
          </a:p>
        </p:txBody>
      </p:sp>
      <p:sp>
        <p:nvSpPr>
          <p:cNvPr id="16" name="Tijdelijke aanduiding voor afbeelding 15">
            <a:extLst>
              <a:ext uri="{FF2B5EF4-FFF2-40B4-BE49-F238E27FC236}">
                <a16:creationId xmlns:a16="http://schemas.microsoft.com/office/drawing/2014/main" id="{FB068E36-C549-1A45-8E22-8C614447CC6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84610" y="1599955"/>
            <a:ext cx="5268350" cy="343628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  <a:effectLst>
            <a:outerShdw blurRad="76200" dist="76200" dir="2700000" algn="tl" rotWithShape="0">
              <a:prstClr val="black">
                <a:alpha val="20000"/>
              </a:prstClr>
            </a:outerShdw>
            <a:softEdge rad="0"/>
          </a:effectLst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/>
              <a:t>Click icon to add picture</a:t>
            </a:r>
            <a:endParaRPr lang="nl-NL" dirty="0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220FCE8A-EB6D-BB4A-921F-3E82907380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00" y="545400"/>
            <a:ext cx="3060000" cy="575678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CD953A37-0D0A-5D45-963E-F77513DAF949}"/>
              </a:ext>
            </a:extLst>
          </p:cNvPr>
          <p:cNvSpPr txBox="1"/>
          <p:nvPr userDrawn="1"/>
        </p:nvSpPr>
        <p:spPr>
          <a:xfrm>
            <a:off x="0" y="6312600"/>
            <a:ext cx="2743200" cy="531460"/>
          </a:xfrm>
          <a:prstGeom prst="rect">
            <a:avLst/>
          </a:prstGeom>
          <a:solidFill>
            <a:schemeClr val="accent3"/>
          </a:solidFill>
        </p:spPr>
        <p:txBody>
          <a:bodyPr wrap="square" lIns="864000" tIns="72000" rIns="0" bIns="18000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800" kern="1200" cap="all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SKILLSEA.EU</a:t>
            </a:r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42142C7B-9A0C-2444-AFAD-D6D68AD850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8326" y="2144573"/>
            <a:ext cx="7471611" cy="907153"/>
          </a:xfrm>
          <a:gradFill>
            <a:gsLst>
              <a:gs pos="0">
                <a:schemeClr val="tx2"/>
              </a:gs>
              <a:gs pos="100000">
                <a:schemeClr val="accent1"/>
              </a:gs>
            </a:gsLst>
            <a:lin ang="5400000" scaled="1"/>
          </a:gradFill>
          <a:ln>
            <a:noFill/>
          </a:ln>
        </p:spPr>
        <p:txBody>
          <a:bodyPr wrap="square" lIns="864000" tIns="72000" rIns="180000" bIns="72000" anchor="ctr" anchorCtr="0">
            <a:spAutoFit/>
          </a:bodyPr>
          <a:lstStyle/>
          <a:p>
            <a:r>
              <a:rPr lang="en-US" sz="4000">
                <a:ln>
                  <a:noFill/>
                </a:ln>
                <a:solidFill>
                  <a:schemeClr val="bg1"/>
                </a:solidFill>
              </a:rPr>
              <a:t>Click to edit Master title style</a:t>
            </a:r>
            <a:endParaRPr lang="nl-NL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85D0B1C9-8D79-7B42-A0CC-A534773F7B9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10000"/>
          </a:blip>
          <a:srcRect/>
          <a:stretch/>
        </p:blipFill>
        <p:spPr>
          <a:xfrm>
            <a:off x="-892587" y="1496410"/>
            <a:ext cx="4473987" cy="685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848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5A5470-200A-6644-8832-2F6B2C173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8067477-D6E8-F247-BF4C-69865182CA2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</p:spPr>
        <p:txBody>
          <a:bodyPr>
            <a:noAutofit/>
          </a:bodyPr>
          <a:lstStyle>
            <a:lvl1pPr marL="252000" indent="-252000" defTabSz="252000">
              <a:defRPr sz="2500" baseline="0">
                <a:latin typeface="Arial" panose="020B0604020202020204" pitchFamily="34" charset="0"/>
              </a:defRPr>
            </a:lvl1pPr>
            <a:lvl2pPr>
              <a:defRPr/>
            </a:lvl2pPr>
            <a:lvl3pPr>
              <a:defRPr/>
            </a:lvl3pPr>
          </a:lstStyle>
          <a:p>
            <a:r>
              <a:rPr lang="nl-NL" dirty="0">
                <a:cs typeface="Arial" panose="020B0604020202020204" pitchFamily="34" charset="0"/>
              </a:rPr>
              <a:t>Niveau 1</a:t>
            </a:r>
          </a:p>
          <a:p>
            <a:pPr marL="504000" lvl="1" indent="-252000">
              <a:buClr>
                <a:schemeClr val="tx2"/>
              </a:buClr>
              <a:buSzPct val="120000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Niveau 2</a:t>
            </a:r>
          </a:p>
          <a:p>
            <a:pPr marL="684000" lvl="2" indent="-180000">
              <a:buClr>
                <a:schemeClr val="accent1"/>
              </a:buClr>
              <a:buSzPct val="80000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Niveau 3</a:t>
            </a:r>
          </a:p>
        </p:txBody>
      </p:sp>
    </p:spTree>
    <p:extLst>
      <p:ext uri="{BB962C8B-B14F-4D97-AF65-F5344CB8AC3E}">
        <p14:creationId xmlns:p14="http://schemas.microsoft.com/office/powerpoint/2010/main" val="1649132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6D5DE4-FE2C-E446-9367-772DFFF0E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96CF59-CFD7-8646-B222-49D6C16E0C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91998F9-55A4-AB41-B6E5-9DD5CCB0B8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3283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4043FE-BF0D-1F4F-B679-CA73B319B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1640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E169FED8-1956-B143-9127-F0BD2A936174}"/>
              </a:ext>
            </a:extLst>
          </p:cNvPr>
          <p:cNvSpPr/>
          <p:nvPr userDrawn="1"/>
        </p:nvSpPr>
        <p:spPr>
          <a:xfrm>
            <a:off x="0" y="6214912"/>
            <a:ext cx="12192000" cy="648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B55912D-34A7-304B-BFC3-C87F6B2F0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0929"/>
            <a:ext cx="10515600" cy="115275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2202889-E136-3F40-94AD-A8E157CF7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78B7A84C-9E60-8242-82A9-B1C88CB2091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1598333" y="313037"/>
            <a:ext cx="367200" cy="358640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AEC5AB2E-D5CE-684B-A3DB-A3571C22230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290988" y="6361475"/>
            <a:ext cx="1674545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826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000" cap="none" baseline="0">
          <a:ln>
            <a:solidFill>
              <a:schemeClr val="tx2"/>
            </a:solidFill>
          </a:ln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ts val="3200"/>
        </a:lnSpc>
        <a:spcBef>
          <a:spcPts val="1000"/>
        </a:spcBef>
        <a:buSzPct val="80000"/>
        <a:buFontTx/>
        <a:buBlip>
          <a:blip r:embed="rId6"/>
        </a:buBlip>
        <a:defRPr sz="28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SzPct val="12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20000" indent="-2160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36000" indent="-2160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ysteemlettertype"/>
        <a:buChar char="-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D4-5toqiuk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SKdjjw5zow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jJENUg3qDw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svg"/><Relationship Id="rId3" Type="http://schemas.openxmlformats.org/officeDocument/2006/relationships/hyperlink" Target="https://www.youtube.com/watch?v=2KTJaSwRV1U" TargetMode="External"/><Relationship Id="rId7" Type="http://schemas.openxmlformats.org/officeDocument/2006/relationships/image" Target="../media/image22.svg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svg"/><Relationship Id="rId5" Type="http://schemas.openxmlformats.org/officeDocument/2006/relationships/image" Target="../media/image20.svg"/><Relationship Id="rId15" Type="http://schemas.openxmlformats.org/officeDocument/2006/relationships/image" Target="../media/image30.sv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svg"/><Relationship Id="rId1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ndertitel 12">
            <a:extLst>
              <a:ext uri="{FF2B5EF4-FFF2-40B4-BE49-F238E27FC236}">
                <a16:creationId xmlns:a16="http://schemas.microsoft.com/office/drawing/2014/main" id="{ED781842-F578-7748-9E77-5F304ED90A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Digital Skills: Shipboard Data Collection </a:t>
            </a:r>
            <a:br>
              <a:rPr lang="nl-NL" dirty="0"/>
            </a:br>
            <a:r>
              <a:rPr lang="nl-NL" dirty="0"/>
              <a:t>and Exchange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38F7217-8569-084B-96F6-50EBDB09ED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494037"/>
            <a:ext cx="7471611" cy="699404"/>
          </a:xfrm>
          <a:gradFill>
            <a:gsLst>
              <a:gs pos="0">
                <a:schemeClr val="tx2"/>
              </a:gs>
              <a:gs pos="100000">
                <a:schemeClr val="accent1"/>
              </a:gs>
            </a:gsLst>
            <a:lin ang="5400000" scaled="1"/>
          </a:gradFill>
          <a:ln>
            <a:noFill/>
          </a:ln>
        </p:spPr>
        <p:txBody>
          <a:bodyPr wrap="square" lIns="864000" tIns="72000" rIns="180000" bIns="72000" anchor="ctr" anchorCtr="0">
            <a:spAutoFit/>
          </a:bodyPr>
          <a:lstStyle/>
          <a:p>
            <a:r>
              <a:rPr lang="nl-NL" sz="4000" dirty="0">
                <a:ln>
                  <a:noFill/>
                </a:ln>
                <a:solidFill>
                  <a:schemeClr val="bg1"/>
                </a:solidFill>
              </a:rPr>
              <a:t>Basic Network Principles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847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52"/>
    </mc:Choice>
    <mc:Fallback xmlns="">
      <p:transition spd="slow" advTm="1265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CAE2C-307E-4E4B-85B1-61C860412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0990"/>
            <a:ext cx="10515600" cy="1152755"/>
          </a:xfrm>
        </p:spPr>
        <p:txBody>
          <a:bodyPr/>
          <a:lstStyle/>
          <a:p>
            <a:r>
              <a:rPr lang="en-GB" dirty="0"/>
              <a:t>Risks of Connectivity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972CB-EE9D-47C2-B1E4-11FE141AD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Write down some of the potential risks of connecting devices together</a:t>
            </a:r>
          </a:p>
          <a:p>
            <a:r>
              <a:rPr lang="en-GB" dirty="0"/>
              <a:t>Write down some of the risks of connecting a device to the internet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r">
              <a:buNone/>
            </a:pPr>
            <a:r>
              <a:rPr lang="en-GB" dirty="0"/>
              <a:t>(Spend around 5 minutes)</a:t>
            </a:r>
          </a:p>
        </p:txBody>
      </p:sp>
    </p:spTree>
    <p:extLst>
      <p:ext uri="{BB962C8B-B14F-4D97-AF65-F5344CB8AC3E}">
        <p14:creationId xmlns:p14="http://schemas.microsoft.com/office/powerpoint/2010/main" val="3120649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B1D59-0EAE-4DD1-8BDF-59E5F6A97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Risks of Connectivity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D0CB7-9270-4D34-867B-BF6885B87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Cyber security is a growing issue that is now a part of ISM</a:t>
            </a:r>
          </a:p>
          <a:p>
            <a:r>
              <a:rPr lang="en-GB" dirty="0"/>
              <a:t>Any time you connect devices together or to the internet, you could be exposing them to malware or other types of damage</a:t>
            </a:r>
          </a:p>
          <a:p>
            <a:r>
              <a:rPr lang="en-GB" dirty="0">
                <a:hlinkClick r:id="rId3"/>
              </a:rPr>
              <a:t>View this video</a:t>
            </a:r>
            <a:r>
              <a:rPr lang="en-GB" dirty="0"/>
              <a:t> and write down the basic recommendations for cyber security in a maritime context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dirty="0"/>
          </a:p>
          <a:p>
            <a:pPr marL="252000" lvl="1" indent="0" algn="r">
              <a:buNone/>
            </a:pPr>
            <a:r>
              <a:rPr lang="en-GB" dirty="0"/>
              <a:t>(Spend around 10 minutes)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7989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1EB3D-2F8A-4332-BEE5-63F0D3ECB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0967D-6F73-4891-B81A-E9661AF3D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student should be able to:</a:t>
            </a:r>
          </a:p>
          <a:p>
            <a:r>
              <a:rPr lang="en-GB" dirty="0"/>
              <a:t>Describe the structure of a shipboard network</a:t>
            </a:r>
          </a:p>
        </p:txBody>
      </p:sp>
    </p:spTree>
    <p:extLst>
      <p:ext uri="{BB962C8B-B14F-4D97-AF65-F5344CB8AC3E}">
        <p14:creationId xmlns:p14="http://schemas.microsoft.com/office/powerpoint/2010/main" val="3795551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FB00E2-3E82-AE4C-8BE6-C5EAD3253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Networked Devices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EA400BC-846A-9349-959A-327BE8750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Write down some of the networked devices you might expect to find on board a ship</a:t>
            </a:r>
          </a:p>
          <a:p>
            <a:pPr lvl="1"/>
            <a:r>
              <a:rPr lang="en-GB" dirty="0"/>
              <a:t>Don’t forget that we have both Information Technology (IT), which supports business processes…</a:t>
            </a:r>
          </a:p>
          <a:p>
            <a:pPr lvl="1"/>
            <a:r>
              <a:rPr lang="en-GB" dirty="0"/>
              <a:t>…and Operational Technology (OT), which is more concerned with control and automation systems</a:t>
            </a:r>
          </a:p>
          <a:p>
            <a:pPr marL="252000" lvl="1" indent="0" algn="r">
              <a:buNone/>
            </a:pPr>
            <a:endParaRPr lang="en-GB" dirty="0"/>
          </a:p>
          <a:p>
            <a:pPr marL="252000" lvl="1" indent="0" algn="r">
              <a:buNone/>
            </a:pPr>
            <a:endParaRPr lang="en-GB" dirty="0"/>
          </a:p>
          <a:p>
            <a:pPr marL="252000" lvl="1" indent="0" algn="r">
              <a:buNone/>
            </a:pPr>
            <a:endParaRPr lang="en-GB" dirty="0"/>
          </a:p>
          <a:p>
            <a:pPr marL="252000" lvl="1" indent="0" algn="r">
              <a:buNone/>
            </a:pPr>
            <a:endParaRPr lang="en-GB" dirty="0"/>
          </a:p>
          <a:p>
            <a:pPr marL="252000" lvl="1" indent="0" algn="r">
              <a:buNone/>
            </a:pPr>
            <a:r>
              <a:rPr lang="en-GB" dirty="0"/>
              <a:t>(Spend around 5 minutes)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8793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336"/>
    </mc:Choice>
    <mc:Fallback xmlns="">
      <p:transition spd="slow" advTm="2833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A2A10-78B7-45FA-9DAE-7173E737C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Wired Networking Topologies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DD083-7D12-4DF7-92F0-990AF434D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03832" cy="4351338"/>
          </a:xfrm>
        </p:spPr>
        <p:txBody>
          <a:bodyPr/>
          <a:lstStyle/>
          <a:p>
            <a:r>
              <a:rPr lang="en-GB" dirty="0">
                <a:hlinkClick r:id="rId3"/>
              </a:rPr>
              <a:t>Watch the video</a:t>
            </a:r>
            <a:r>
              <a:rPr lang="en-GB" dirty="0"/>
              <a:t> and answer these questions about each topology:</a:t>
            </a:r>
          </a:p>
          <a:p>
            <a:pPr lvl="1"/>
            <a:r>
              <a:rPr lang="en-GB" dirty="0"/>
              <a:t>Sketch and briefly summarise the topology</a:t>
            </a:r>
          </a:p>
          <a:p>
            <a:pPr lvl="1"/>
            <a:r>
              <a:rPr lang="en-GB" dirty="0"/>
              <a:t>What are its benefits?</a:t>
            </a:r>
          </a:p>
          <a:p>
            <a:pPr lvl="1"/>
            <a:r>
              <a:rPr lang="en-GB" dirty="0"/>
              <a:t>What are its drawbacks?</a:t>
            </a:r>
          </a:p>
          <a:p>
            <a:pPr lvl="1"/>
            <a:r>
              <a:rPr lang="en-GB" dirty="0"/>
              <a:t>How does it expose the network to single-point failure?</a:t>
            </a:r>
          </a:p>
          <a:p>
            <a:r>
              <a:rPr lang="en-GB" dirty="0"/>
              <a:t>Include:</a:t>
            </a:r>
          </a:p>
          <a:p>
            <a:pPr lvl="1"/>
            <a:r>
              <a:rPr lang="en-GB" dirty="0"/>
              <a:t>Bus</a:t>
            </a:r>
          </a:p>
          <a:p>
            <a:pPr lvl="1"/>
            <a:r>
              <a:rPr lang="en-GB" dirty="0"/>
              <a:t>Star</a:t>
            </a:r>
          </a:p>
          <a:p>
            <a:pPr lvl="1"/>
            <a:r>
              <a:rPr lang="en-GB" dirty="0"/>
              <a:t>Mesh</a:t>
            </a:r>
          </a:p>
          <a:p>
            <a:pPr marL="252000" lvl="1" indent="0" algn="r">
              <a:buNone/>
            </a:pPr>
            <a:r>
              <a:rPr lang="en-GB" dirty="0"/>
              <a:t>(Spend around 20 minutes)</a:t>
            </a:r>
          </a:p>
        </p:txBody>
      </p:sp>
    </p:spTree>
    <p:extLst>
      <p:ext uri="{BB962C8B-B14F-4D97-AF65-F5344CB8AC3E}">
        <p14:creationId xmlns:p14="http://schemas.microsoft.com/office/powerpoint/2010/main" val="4284803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B20E3-241D-46C6-A16B-1D09551CE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Wireless Networking Modes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CE5C3-1260-46F2-9AD6-D2CEEB7C9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comparison to wired topologies, we can also think about wireless:</a:t>
            </a:r>
          </a:p>
          <a:p>
            <a:r>
              <a:rPr lang="en-GB" dirty="0">
                <a:hlinkClick r:id="rId3"/>
              </a:rPr>
              <a:t>Watch the video</a:t>
            </a:r>
            <a:r>
              <a:rPr lang="en-GB" dirty="0"/>
              <a:t> and, for both Ad-Hoc and Infrastructure Mode:</a:t>
            </a:r>
          </a:p>
          <a:p>
            <a:pPr lvl="1"/>
            <a:r>
              <a:rPr lang="en-GB" dirty="0"/>
              <a:t>Sketch and briefly describe the topology</a:t>
            </a:r>
          </a:p>
          <a:p>
            <a:pPr lvl="1"/>
            <a:r>
              <a:rPr lang="en-GB" dirty="0"/>
              <a:t>Note benefits and drawbacks of each</a:t>
            </a:r>
          </a:p>
          <a:p>
            <a:pPr lvl="1"/>
            <a:r>
              <a:rPr lang="en-GB" dirty="0"/>
              <a:t>State a typical application for each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dirty="0"/>
          </a:p>
          <a:p>
            <a:pPr marL="252000" lvl="1" indent="0" algn="r">
              <a:buNone/>
            </a:pPr>
            <a:r>
              <a:rPr lang="en-GB" dirty="0"/>
              <a:t>(Spend around 10 minutes)</a:t>
            </a:r>
          </a:p>
        </p:txBody>
      </p:sp>
    </p:spTree>
    <p:extLst>
      <p:ext uri="{BB962C8B-B14F-4D97-AF65-F5344CB8AC3E}">
        <p14:creationId xmlns:p14="http://schemas.microsoft.com/office/powerpoint/2010/main" val="1662846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D6D44-5F24-48D5-A376-9531FBBBA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Shipboard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7DDCF-CF66-449F-B73A-4211B9E54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7892"/>
          </a:xfrm>
        </p:spPr>
        <p:txBody>
          <a:bodyPr/>
          <a:lstStyle/>
          <a:p>
            <a:r>
              <a:rPr lang="en-GB" dirty="0"/>
              <a:t>Thinking about your initial thoughts on what types of devices need to be networked on board a ship.  Write down what sort of network topologies you think might be used and why.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 algn="r">
              <a:buNone/>
            </a:pPr>
            <a:r>
              <a:rPr lang="en-GB" dirty="0"/>
              <a:t>(Spend around 5 minutes)</a:t>
            </a:r>
          </a:p>
        </p:txBody>
      </p:sp>
    </p:spTree>
    <p:extLst>
      <p:ext uri="{BB962C8B-B14F-4D97-AF65-F5344CB8AC3E}">
        <p14:creationId xmlns:p14="http://schemas.microsoft.com/office/powerpoint/2010/main" val="3221135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E2231-1C72-4108-9F25-24358EC4C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Shipboard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3F8BC-9350-4D2F-88CB-971DF0105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For company IT systems (e.g. bridge computer, office computer etc.),</a:t>
            </a:r>
            <a:br>
              <a:rPr lang="en-GB" dirty="0"/>
            </a:br>
            <a:r>
              <a:rPr lang="en-GB" dirty="0"/>
              <a:t>a star topology would typically be employed.</a:t>
            </a:r>
          </a:p>
          <a:p>
            <a:r>
              <a:rPr lang="en-GB" dirty="0"/>
              <a:t>These types of computers will all link back to a central switch</a:t>
            </a:r>
          </a:p>
        </p:txBody>
      </p:sp>
      <p:pic>
        <p:nvPicPr>
          <p:cNvPr id="5" name="Graphic 4" descr="Computer outline">
            <a:extLst>
              <a:ext uri="{FF2B5EF4-FFF2-40B4-BE49-F238E27FC236}">
                <a16:creationId xmlns:a16="http://schemas.microsoft.com/office/drawing/2014/main" id="{BFA74731-6BE5-4089-BB3B-168DF956FF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20162" y="3002797"/>
            <a:ext cx="914400" cy="914400"/>
          </a:xfrm>
          <a:prstGeom prst="rect">
            <a:avLst/>
          </a:prstGeom>
        </p:spPr>
      </p:pic>
      <p:pic>
        <p:nvPicPr>
          <p:cNvPr id="6" name="Graphic 5" descr="Computer outline">
            <a:extLst>
              <a:ext uri="{FF2B5EF4-FFF2-40B4-BE49-F238E27FC236}">
                <a16:creationId xmlns:a16="http://schemas.microsoft.com/office/drawing/2014/main" id="{828103C7-1827-4E43-9FD2-AE3926D574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20162" y="5420763"/>
            <a:ext cx="914400" cy="914400"/>
          </a:xfrm>
          <a:prstGeom prst="rect">
            <a:avLst/>
          </a:prstGeom>
        </p:spPr>
      </p:pic>
      <p:pic>
        <p:nvPicPr>
          <p:cNvPr id="7" name="Graphic 6" descr="Computer outline">
            <a:extLst>
              <a:ext uri="{FF2B5EF4-FFF2-40B4-BE49-F238E27FC236}">
                <a16:creationId xmlns:a16="http://schemas.microsoft.com/office/drawing/2014/main" id="{362FCC78-9412-4576-8326-17364FF6C7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4001294"/>
            <a:ext cx="914400" cy="914400"/>
          </a:xfrm>
          <a:prstGeom prst="rect">
            <a:avLst/>
          </a:prstGeom>
        </p:spPr>
      </p:pic>
      <p:pic>
        <p:nvPicPr>
          <p:cNvPr id="8" name="Graphic 7" descr="Computer outline">
            <a:extLst>
              <a:ext uri="{FF2B5EF4-FFF2-40B4-BE49-F238E27FC236}">
                <a16:creationId xmlns:a16="http://schemas.microsoft.com/office/drawing/2014/main" id="{4DCECB8E-2948-4685-8249-C84D093D93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47592" y="4001294"/>
            <a:ext cx="914400" cy="914400"/>
          </a:xfrm>
          <a:prstGeom prst="rect">
            <a:avLst/>
          </a:prstGeom>
        </p:spPr>
      </p:pic>
      <p:pic>
        <p:nvPicPr>
          <p:cNvPr id="9" name="Graphic 8" descr="Computer outline">
            <a:extLst>
              <a:ext uri="{FF2B5EF4-FFF2-40B4-BE49-F238E27FC236}">
                <a16:creationId xmlns:a16="http://schemas.microsoft.com/office/drawing/2014/main" id="{9965B3D5-97CD-440F-9872-13668BA63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07463" y="4814596"/>
            <a:ext cx="914400" cy="9144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4444F2B-065A-42FB-A8F3-42BEF32E553A}"/>
              </a:ext>
            </a:extLst>
          </p:cNvPr>
          <p:cNvSpPr txBox="1"/>
          <p:nvPr/>
        </p:nvSpPr>
        <p:spPr>
          <a:xfrm>
            <a:off x="759422" y="4774432"/>
            <a:ext cx="1071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+mj-lt"/>
              </a:rPr>
              <a:t>Master’s</a:t>
            </a:r>
            <a:br>
              <a:rPr lang="en-GB" dirty="0">
                <a:latin typeface="+mj-lt"/>
              </a:rPr>
            </a:br>
            <a:r>
              <a:rPr lang="en-GB" dirty="0">
                <a:latin typeface="+mj-lt"/>
              </a:rPr>
              <a:t>PC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E3A22C5-BE69-4A11-84C2-04252AD4ECB7}"/>
              </a:ext>
            </a:extLst>
          </p:cNvPr>
          <p:cNvSpPr txBox="1"/>
          <p:nvPr/>
        </p:nvSpPr>
        <p:spPr>
          <a:xfrm>
            <a:off x="1890036" y="4774431"/>
            <a:ext cx="1229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+mj-lt"/>
              </a:rPr>
              <a:t>Ch/</a:t>
            </a:r>
            <a:r>
              <a:rPr lang="en-GB" dirty="0" err="1">
                <a:latin typeface="+mj-lt"/>
              </a:rPr>
              <a:t>Eng’s</a:t>
            </a:r>
            <a:r>
              <a:rPr lang="en-GB" dirty="0">
                <a:latin typeface="+mj-lt"/>
              </a:rPr>
              <a:t> </a:t>
            </a:r>
            <a:br>
              <a:rPr lang="en-GB" dirty="0">
                <a:latin typeface="+mj-lt"/>
              </a:rPr>
            </a:br>
            <a:r>
              <a:rPr lang="en-GB" dirty="0">
                <a:latin typeface="+mj-lt"/>
              </a:rPr>
              <a:t>PC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42D9C8B-7B7C-49FB-AC9F-923807665DD4}"/>
              </a:ext>
            </a:extLst>
          </p:cNvPr>
          <p:cNvSpPr txBox="1"/>
          <p:nvPr/>
        </p:nvSpPr>
        <p:spPr>
          <a:xfrm>
            <a:off x="3428685" y="5573163"/>
            <a:ext cx="1071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+mj-lt"/>
              </a:rPr>
              <a:t>Ship Office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0BED77-2A84-4AA2-B3DE-DE822B35FBAD}"/>
              </a:ext>
            </a:extLst>
          </p:cNvPr>
          <p:cNvSpPr txBox="1"/>
          <p:nvPr/>
        </p:nvSpPr>
        <p:spPr>
          <a:xfrm>
            <a:off x="9269428" y="5693297"/>
            <a:ext cx="1071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+mj-lt"/>
              </a:rPr>
              <a:t>ECR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0925EFF-82D7-4D85-A76F-2DE79459B0F0}"/>
              </a:ext>
            </a:extLst>
          </p:cNvPr>
          <p:cNvSpPr txBox="1"/>
          <p:nvPr/>
        </p:nvSpPr>
        <p:spPr>
          <a:xfrm>
            <a:off x="10341384" y="3811631"/>
            <a:ext cx="1071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+mj-lt"/>
              </a:rPr>
              <a:t>Bridge</a:t>
            </a:r>
          </a:p>
        </p:txBody>
      </p:sp>
      <p:pic>
        <p:nvPicPr>
          <p:cNvPr id="16" name="Graphic 15" descr="Server with solid fill">
            <a:extLst>
              <a:ext uri="{FF2B5EF4-FFF2-40B4-BE49-F238E27FC236}">
                <a16:creationId xmlns:a16="http://schemas.microsoft.com/office/drawing/2014/main" id="{2F701E8F-6639-4FC8-9633-B859D8757C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33926" y="4001294"/>
            <a:ext cx="914400" cy="914400"/>
          </a:xfrm>
          <a:prstGeom prst="rect">
            <a:avLst/>
          </a:prstGeom>
        </p:spPr>
      </p:pic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48C01A78-747E-46EE-BD54-BD493AB371D3}"/>
              </a:ext>
            </a:extLst>
          </p:cNvPr>
          <p:cNvCxnSpPr>
            <a:stCxn id="16" idx="2"/>
            <a:endCxn id="9" idx="3"/>
          </p:cNvCxnSpPr>
          <p:nvPr/>
        </p:nvCxnSpPr>
        <p:spPr>
          <a:xfrm rot="5400000">
            <a:off x="5578444" y="3759114"/>
            <a:ext cx="356102" cy="266926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8F28D102-68FA-45C1-A15C-4ADBAA509B2F}"/>
              </a:ext>
            </a:extLst>
          </p:cNvPr>
          <p:cNvCxnSpPr>
            <a:cxnSpLocks/>
            <a:stCxn id="16" idx="1"/>
            <a:endCxn id="7" idx="0"/>
          </p:cNvCxnSpPr>
          <p:nvPr/>
        </p:nvCxnSpPr>
        <p:spPr>
          <a:xfrm rot="10800000">
            <a:off x="1295400" y="4001294"/>
            <a:ext cx="5338526" cy="457200"/>
          </a:xfrm>
          <a:prstGeom prst="bentConnector4">
            <a:avLst>
              <a:gd name="adj1" fmla="val 45718"/>
              <a:gd name="adj2" fmla="val 1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30BFD2B-3D25-4FFD-866F-70BAB2D6F3D6}"/>
              </a:ext>
            </a:extLst>
          </p:cNvPr>
          <p:cNvCxnSpPr/>
          <p:nvPr/>
        </p:nvCxnSpPr>
        <p:spPr>
          <a:xfrm flipH="1">
            <a:off x="3119548" y="4614328"/>
            <a:ext cx="35143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0863FB0F-73DF-4BC1-AFE5-28F9FE765E7D}"/>
              </a:ext>
            </a:extLst>
          </p:cNvPr>
          <p:cNvCxnSpPr>
            <a:cxnSpLocks/>
            <a:endCxn id="5" idx="1"/>
          </p:cNvCxnSpPr>
          <p:nvPr/>
        </p:nvCxnSpPr>
        <p:spPr>
          <a:xfrm flipV="1">
            <a:off x="7091128" y="3459997"/>
            <a:ext cx="3329034" cy="769898"/>
          </a:xfrm>
          <a:prstGeom prst="bentConnector3">
            <a:avLst>
              <a:gd name="adj1" fmla="val 14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5341EC08-BEA5-44D1-94C6-EB078A53A48B}"/>
              </a:ext>
            </a:extLst>
          </p:cNvPr>
          <p:cNvCxnSpPr>
            <a:stCxn id="16" idx="3"/>
            <a:endCxn id="6" idx="0"/>
          </p:cNvCxnSpPr>
          <p:nvPr/>
        </p:nvCxnSpPr>
        <p:spPr>
          <a:xfrm>
            <a:off x="7548326" y="4458494"/>
            <a:ext cx="3329036" cy="962269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594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148C0-5169-4737-BE64-1D49DE28A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Crew </a:t>
            </a:r>
            <a:r>
              <a:rPr lang="en-GB" dirty="0" err="1"/>
              <a:t>WiFi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E3040-1EA8-4763-8FAA-7BBB22B68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Crew </a:t>
            </a:r>
            <a:r>
              <a:rPr lang="en-GB" dirty="0" err="1"/>
              <a:t>WiFi</a:t>
            </a:r>
            <a:r>
              <a:rPr lang="en-GB" dirty="0"/>
              <a:t> would operate in infrastructure mode</a:t>
            </a:r>
          </a:p>
          <a:p>
            <a:r>
              <a:rPr lang="en-GB" dirty="0"/>
              <a:t>For security reasons, they might not be given access </a:t>
            </a:r>
            <a:br>
              <a:rPr lang="en-GB" dirty="0"/>
            </a:br>
            <a:r>
              <a:rPr lang="en-GB" dirty="0"/>
              <a:t>to other parts of the network, only the internet</a:t>
            </a:r>
          </a:p>
          <a:p>
            <a:endParaRPr lang="en-GB" dirty="0"/>
          </a:p>
        </p:txBody>
      </p:sp>
      <p:pic>
        <p:nvPicPr>
          <p:cNvPr id="4" name="Graphic 3" descr="Server with solid fill">
            <a:extLst>
              <a:ext uri="{FF2B5EF4-FFF2-40B4-BE49-F238E27FC236}">
                <a16:creationId xmlns:a16="http://schemas.microsoft.com/office/drawing/2014/main" id="{436712C8-D1CC-467E-985E-3FF485BCFF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33926" y="4001294"/>
            <a:ext cx="914400" cy="914400"/>
          </a:xfrm>
          <a:prstGeom prst="rect">
            <a:avLst/>
          </a:prstGeom>
        </p:spPr>
      </p:pic>
      <p:pic>
        <p:nvPicPr>
          <p:cNvPr id="6" name="Graphic 5" descr="Wireless router with solid fill">
            <a:extLst>
              <a:ext uri="{FF2B5EF4-FFF2-40B4-BE49-F238E27FC236}">
                <a16:creationId xmlns:a16="http://schemas.microsoft.com/office/drawing/2014/main" id="{1443BBD4-A3C8-46C5-BA39-137A09413D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81600" y="3260035"/>
            <a:ext cx="914400" cy="914400"/>
          </a:xfrm>
          <a:prstGeom prst="rect">
            <a:avLst/>
          </a:prstGeom>
        </p:spPr>
      </p:pic>
      <p:pic>
        <p:nvPicPr>
          <p:cNvPr id="10" name="Graphic 9" descr="Laptop outline">
            <a:extLst>
              <a:ext uri="{FF2B5EF4-FFF2-40B4-BE49-F238E27FC236}">
                <a16:creationId xmlns:a16="http://schemas.microsoft.com/office/drawing/2014/main" id="{3B114FDA-EABF-4CCF-9F4D-D6B5E728484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364463" y="3086894"/>
            <a:ext cx="914400" cy="914400"/>
          </a:xfrm>
          <a:prstGeom prst="rect">
            <a:avLst/>
          </a:prstGeom>
        </p:spPr>
      </p:pic>
      <p:pic>
        <p:nvPicPr>
          <p:cNvPr id="11" name="Graphic 10" descr="Laptop outline">
            <a:extLst>
              <a:ext uri="{FF2B5EF4-FFF2-40B4-BE49-F238E27FC236}">
                <a16:creationId xmlns:a16="http://schemas.microsoft.com/office/drawing/2014/main" id="{94693A36-D50A-4AFF-BD08-0294887273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99203" y="4428677"/>
            <a:ext cx="914400" cy="914400"/>
          </a:xfrm>
          <a:prstGeom prst="rect">
            <a:avLst/>
          </a:prstGeom>
        </p:spPr>
      </p:pic>
      <p:pic>
        <p:nvPicPr>
          <p:cNvPr id="13" name="Graphic 12" descr="Smart Phone outline">
            <a:extLst>
              <a:ext uri="{FF2B5EF4-FFF2-40B4-BE49-F238E27FC236}">
                <a16:creationId xmlns:a16="http://schemas.microsoft.com/office/drawing/2014/main" id="{6C39E391-8A16-48BF-A35E-A9D21F6E005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531705" y="4885877"/>
            <a:ext cx="914400" cy="914400"/>
          </a:xfrm>
          <a:prstGeom prst="rect">
            <a:avLst/>
          </a:prstGeom>
        </p:spPr>
      </p:pic>
      <p:pic>
        <p:nvPicPr>
          <p:cNvPr id="15" name="Graphic 14" descr="Smart Phone outline">
            <a:extLst>
              <a:ext uri="{FF2B5EF4-FFF2-40B4-BE49-F238E27FC236}">
                <a16:creationId xmlns:a16="http://schemas.microsoft.com/office/drawing/2014/main" id="{12374CC7-9F6E-462C-B08A-D131F841465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907143" y="4885877"/>
            <a:ext cx="914400" cy="914400"/>
          </a:xfrm>
          <a:prstGeom prst="rect">
            <a:avLst/>
          </a:prstGeom>
        </p:spPr>
      </p:pic>
      <p:pic>
        <p:nvPicPr>
          <p:cNvPr id="17" name="Graphic 16" descr="Tablet with solid fill">
            <a:extLst>
              <a:ext uri="{FF2B5EF4-FFF2-40B4-BE49-F238E27FC236}">
                <a16:creationId xmlns:a16="http://schemas.microsoft.com/office/drawing/2014/main" id="{86D2B17B-2789-4601-A3F5-D8BAE320F16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827537" y="2680391"/>
            <a:ext cx="914400" cy="914400"/>
          </a:xfrm>
          <a:prstGeom prst="rect">
            <a:avLst/>
          </a:prstGeom>
        </p:spPr>
      </p:pic>
      <p:pic>
        <p:nvPicPr>
          <p:cNvPr id="19" name="Graphic 18" descr="Wireless outline">
            <a:extLst>
              <a:ext uri="{FF2B5EF4-FFF2-40B4-BE49-F238E27FC236}">
                <a16:creationId xmlns:a16="http://schemas.microsoft.com/office/drawing/2014/main" id="{5B2E3612-0E73-4188-9901-914285FD306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8743228">
            <a:off x="3170138" y="3309731"/>
            <a:ext cx="377687" cy="377687"/>
          </a:xfrm>
          <a:prstGeom prst="rect">
            <a:avLst/>
          </a:prstGeom>
        </p:spPr>
      </p:pic>
      <p:pic>
        <p:nvPicPr>
          <p:cNvPr id="20" name="Graphic 19" descr="Wireless outline">
            <a:extLst>
              <a:ext uri="{FF2B5EF4-FFF2-40B4-BE49-F238E27FC236}">
                <a16:creationId xmlns:a16="http://schemas.microsoft.com/office/drawing/2014/main" id="{B0BB2454-D8D8-41B5-8A55-8FD81047343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5571666">
            <a:off x="4206252" y="4612067"/>
            <a:ext cx="377687" cy="377687"/>
          </a:xfrm>
          <a:prstGeom prst="rect">
            <a:avLst/>
          </a:prstGeom>
        </p:spPr>
      </p:pic>
      <p:pic>
        <p:nvPicPr>
          <p:cNvPr id="21" name="Graphic 20" descr="Wireless outline">
            <a:extLst>
              <a:ext uri="{FF2B5EF4-FFF2-40B4-BE49-F238E27FC236}">
                <a16:creationId xmlns:a16="http://schemas.microsoft.com/office/drawing/2014/main" id="{4CD1735F-FB6D-45D0-8952-0E9590443F6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3133202">
            <a:off x="5424684" y="4486062"/>
            <a:ext cx="377687" cy="377687"/>
          </a:xfrm>
          <a:prstGeom prst="rect">
            <a:avLst/>
          </a:prstGeom>
        </p:spPr>
      </p:pic>
      <p:pic>
        <p:nvPicPr>
          <p:cNvPr id="22" name="Graphic 21" descr="Wireless outline">
            <a:extLst>
              <a:ext uri="{FF2B5EF4-FFF2-40B4-BE49-F238E27FC236}">
                <a16:creationId xmlns:a16="http://schemas.microsoft.com/office/drawing/2014/main" id="{D7B77E06-ACD3-4875-B1AD-1486981C9DE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17632509">
            <a:off x="9511015" y="2828839"/>
            <a:ext cx="377687" cy="377687"/>
          </a:xfrm>
          <a:prstGeom prst="rect">
            <a:avLst/>
          </a:prstGeom>
        </p:spPr>
      </p:pic>
      <p:pic>
        <p:nvPicPr>
          <p:cNvPr id="23" name="Graphic 22" descr="Wireless outline">
            <a:extLst>
              <a:ext uri="{FF2B5EF4-FFF2-40B4-BE49-F238E27FC236}">
                <a16:creationId xmlns:a16="http://schemas.microsoft.com/office/drawing/2014/main" id="{2EE24E9A-3343-4909-AAA3-371C5480DEE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19649696">
            <a:off x="10052987" y="4500573"/>
            <a:ext cx="377687" cy="377687"/>
          </a:xfrm>
          <a:prstGeom prst="rect">
            <a:avLst/>
          </a:prstGeom>
        </p:spPr>
      </p:pic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AF445FA4-E819-44B7-9632-9FB36BE1DFE8}"/>
              </a:ext>
            </a:extLst>
          </p:cNvPr>
          <p:cNvCxnSpPr>
            <a:stCxn id="4" idx="1"/>
            <a:endCxn id="6" idx="2"/>
          </p:cNvCxnSpPr>
          <p:nvPr/>
        </p:nvCxnSpPr>
        <p:spPr>
          <a:xfrm rot="10800000">
            <a:off x="5638800" y="4174436"/>
            <a:ext cx="995126" cy="284059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1100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A4798-CDF6-4244-8A51-EED4254A6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Bridge Equipment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6C08700-6F9A-46BD-BE23-7615901D9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Bridge equipment might be connected together with a bus </a:t>
            </a:r>
            <a:r>
              <a:rPr lang="en-GB" dirty="0" err="1"/>
              <a:t>topologoy</a:t>
            </a:r>
            <a:endParaRPr lang="en-GB" dirty="0"/>
          </a:p>
          <a:p>
            <a:r>
              <a:rPr lang="en-GB" dirty="0">
                <a:hlinkClick r:id="rId3"/>
              </a:rPr>
              <a:t>Watch the video</a:t>
            </a:r>
            <a:r>
              <a:rPr lang="en-GB" dirty="0"/>
              <a:t> to find out more about how this works</a:t>
            </a:r>
          </a:p>
          <a:p>
            <a:endParaRPr lang="en-GB" dirty="0"/>
          </a:p>
        </p:txBody>
      </p:sp>
      <p:pic>
        <p:nvPicPr>
          <p:cNvPr id="10" name="Content Placeholder 4" descr="Map with pin with solid fill">
            <a:extLst>
              <a:ext uri="{FF2B5EF4-FFF2-40B4-BE49-F238E27FC236}">
                <a16:creationId xmlns:a16="http://schemas.microsoft.com/office/drawing/2014/main" id="{B0F1F3C9-E8ED-4D66-96C6-63AADF1051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46723" y="3589602"/>
            <a:ext cx="914400" cy="914400"/>
          </a:xfrm>
          <a:prstGeom prst="rect">
            <a:avLst/>
          </a:prstGeom>
        </p:spPr>
      </p:pic>
      <p:pic>
        <p:nvPicPr>
          <p:cNvPr id="11" name="Graphic 10" descr="Map compass with solid fill">
            <a:extLst>
              <a:ext uri="{FF2B5EF4-FFF2-40B4-BE49-F238E27FC236}">
                <a16:creationId xmlns:a16="http://schemas.microsoft.com/office/drawing/2014/main" id="{B5986AD9-73CD-490B-A79F-61F109CAF48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53011" y="3589602"/>
            <a:ext cx="914400" cy="914400"/>
          </a:xfrm>
          <a:prstGeom prst="rect">
            <a:avLst/>
          </a:prstGeom>
        </p:spPr>
      </p:pic>
      <p:pic>
        <p:nvPicPr>
          <p:cNvPr id="13" name="Graphic 12" descr="Satellite with solid fill">
            <a:extLst>
              <a:ext uri="{FF2B5EF4-FFF2-40B4-BE49-F238E27FC236}">
                <a16:creationId xmlns:a16="http://schemas.microsoft.com/office/drawing/2014/main" id="{13C701D0-9E8D-4733-8792-9A4DDEEA101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220151" y="3589602"/>
            <a:ext cx="914400" cy="914400"/>
          </a:xfrm>
          <a:prstGeom prst="rect">
            <a:avLst/>
          </a:prstGeom>
        </p:spPr>
      </p:pic>
      <p:pic>
        <p:nvPicPr>
          <p:cNvPr id="15" name="Graphic 14" descr="Chat with solid fill">
            <a:extLst>
              <a:ext uri="{FF2B5EF4-FFF2-40B4-BE49-F238E27FC236}">
                <a16:creationId xmlns:a16="http://schemas.microsoft.com/office/drawing/2014/main" id="{B4E07125-BE49-4D63-89B4-B6817C1441E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673295" y="3589602"/>
            <a:ext cx="914400" cy="914400"/>
          </a:xfrm>
          <a:prstGeom prst="rect">
            <a:avLst/>
          </a:prstGeom>
        </p:spPr>
      </p:pic>
      <p:pic>
        <p:nvPicPr>
          <p:cNvPr id="17" name="Graphic 16" descr="Cone with solid fill">
            <a:extLst>
              <a:ext uri="{FF2B5EF4-FFF2-40B4-BE49-F238E27FC236}">
                <a16:creationId xmlns:a16="http://schemas.microsoft.com/office/drawing/2014/main" id="{0E29EB6D-14B6-494D-937F-57561173391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399867" y="3589602"/>
            <a:ext cx="914400" cy="914400"/>
          </a:xfrm>
          <a:prstGeom prst="rect">
            <a:avLst/>
          </a:prstGeom>
        </p:spPr>
      </p:pic>
      <p:pic>
        <p:nvPicPr>
          <p:cNvPr id="19" name="Graphic 18" descr="First Quarter Moon with solid fill">
            <a:extLst>
              <a:ext uri="{FF2B5EF4-FFF2-40B4-BE49-F238E27FC236}">
                <a16:creationId xmlns:a16="http://schemas.microsoft.com/office/drawing/2014/main" id="{AE3C086F-B839-4041-ADB1-EA2DE3E7F45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126439" y="3589602"/>
            <a:ext cx="914400" cy="914400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35A3DB3-4FF4-4EAF-B428-C7CEBF27D2B9}"/>
              </a:ext>
            </a:extLst>
          </p:cNvPr>
          <p:cNvCxnSpPr/>
          <p:nvPr/>
        </p:nvCxnSpPr>
        <p:spPr>
          <a:xfrm>
            <a:off x="1664413" y="3051425"/>
            <a:ext cx="86919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FCBD713-4046-4312-899E-EE7E12915154}"/>
              </a:ext>
            </a:extLst>
          </p:cNvPr>
          <p:cNvCxnSpPr>
            <a:endCxn id="13" idx="0"/>
          </p:cNvCxnSpPr>
          <p:nvPr/>
        </p:nvCxnSpPr>
        <p:spPr>
          <a:xfrm>
            <a:off x="1664413" y="3051425"/>
            <a:ext cx="0" cy="538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0A0184A-E05F-4FF7-A6E8-F3994285818B}"/>
              </a:ext>
            </a:extLst>
          </p:cNvPr>
          <p:cNvCxnSpPr/>
          <p:nvPr/>
        </p:nvCxnSpPr>
        <p:spPr>
          <a:xfrm>
            <a:off x="3412484" y="3051425"/>
            <a:ext cx="0" cy="538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37E387B-5CB9-40CF-BCD8-7657CE6C9DF3}"/>
              </a:ext>
            </a:extLst>
          </p:cNvPr>
          <p:cNvCxnSpPr/>
          <p:nvPr/>
        </p:nvCxnSpPr>
        <p:spPr>
          <a:xfrm>
            <a:off x="5097960" y="3051424"/>
            <a:ext cx="0" cy="538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FD899DF-D88F-4957-99BB-39803A5133F5}"/>
              </a:ext>
            </a:extLst>
          </p:cNvPr>
          <p:cNvCxnSpPr/>
          <p:nvPr/>
        </p:nvCxnSpPr>
        <p:spPr>
          <a:xfrm>
            <a:off x="6857067" y="3051425"/>
            <a:ext cx="0" cy="538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308C9C8-C577-41FB-9EF3-CA776ABD31D7}"/>
              </a:ext>
            </a:extLst>
          </p:cNvPr>
          <p:cNvCxnSpPr/>
          <p:nvPr/>
        </p:nvCxnSpPr>
        <p:spPr>
          <a:xfrm>
            <a:off x="8551104" y="3061946"/>
            <a:ext cx="0" cy="538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A486654-2236-49C3-B1B5-F1993FCC0F26}"/>
              </a:ext>
            </a:extLst>
          </p:cNvPr>
          <p:cNvCxnSpPr/>
          <p:nvPr/>
        </p:nvCxnSpPr>
        <p:spPr>
          <a:xfrm>
            <a:off x="10356351" y="3061946"/>
            <a:ext cx="0" cy="538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39234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5.6|13.9"/>
</p:tagLst>
</file>

<file path=ppt/theme/theme1.xml><?xml version="1.0" encoding="utf-8"?>
<a:theme xmlns:a="http://schemas.openxmlformats.org/drawingml/2006/main" name="COMPETING">
  <a:themeElements>
    <a:clrScheme name="SkillSea">
      <a:dk1>
        <a:srgbClr val="646464"/>
      </a:dk1>
      <a:lt1>
        <a:srgbClr val="FFFFFF"/>
      </a:lt1>
      <a:dk2>
        <a:srgbClr val="00568A"/>
      </a:dk2>
      <a:lt2>
        <a:srgbClr val="E2F3F8"/>
      </a:lt2>
      <a:accent1>
        <a:srgbClr val="00B5DD"/>
      </a:accent1>
      <a:accent2>
        <a:srgbClr val="00568A"/>
      </a:accent2>
      <a:accent3>
        <a:srgbClr val="97D3E0"/>
      </a:accent3>
      <a:accent4>
        <a:srgbClr val="EE7F00"/>
      </a:accent4>
      <a:accent5>
        <a:srgbClr val="A0A0A0"/>
      </a:accent5>
      <a:accent6>
        <a:srgbClr val="7991AB"/>
      </a:accent6>
      <a:hlink>
        <a:srgbClr val="00B5DD"/>
      </a:hlink>
      <a:folHlink>
        <a:srgbClr val="C8C8C8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F3F841D7-5A8B-4A45-A8FA-F55C38A45BD7}" vid="{55E64FDE-A832-034D-A9F6-76334B319495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NEW_PowerPoint Template_SkillSea presentation</Template>
  <TotalTime>8035</TotalTime>
  <Words>493</Words>
  <Application>Microsoft Office PowerPoint</Application>
  <PresentationFormat>Widescreen</PresentationFormat>
  <Paragraphs>76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Systeemlettertype</vt:lpstr>
      <vt:lpstr>Times New Roman</vt:lpstr>
      <vt:lpstr>COMPETING</vt:lpstr>
      <vt:lpstr>Basic Network Principles</vt:lpstr>
      <vt:lpstr>Learning Outcomes</vt:lpstr>
      <vt:lpstr>Networked Devices</vt:lpstr>
      <vt:lpstr>Wired Networking Topologies</vt:lpstr>
      <vt:lpstr>Wireless Networking Modes</vt:lpstr>
      <vt:lpstr>Shipboard Networks</vt:lpstr>
      <vt:lpstr>Shipboard Networks</vt:lpstr>
      <vt:lpstr>Crew WiFi</vt:lpstr>
      <vt:lpstr>Bridge Equipment</vt:lpstr>
      <vt:lpstr>Risks of Connectivity</vt:lpstr>
      <vt:lpstr>Risks of Connectivity</vt:lpstr>
    </vt:vector>
  </TitlesOfParts>
  <Company>B&amp;FC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</dc:title>
  <dc:creator>Alina Prylipko</dc:creator>
  <cp:lastModifiedBy>Alex Barlow</cp:lastModifiedBy>
  <cp:revision>36</cp:revision>
  <dcterms:created xsi:type="dcterms:W3CDTF">2020-03-09T10:49:36Z</dcterms:created>
  <dcterms:modified xsi:type="dcterms:W3CDTF">2021-11-30T09:52:03Z</dcterms:modified>
</cp:coreProperties>
</file>