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notesMasterIdLst>
    <p:notesMasterId r:id="rId9"/>
  </p:notesMasterIdLst>
  <p:handoutMasterIdLst>
    <p:handoutMasterId r:id="rId10"/>
  </p:handoutMasterIdLst>
  <p:sldIdLst>
    <p:sldId id="291" r:id="rId2"/>
    <p:sldId id="304" r:id="rId3"/>
    <p:sldId id="295" r:id="rId4"/>
    <p:sldId id="315" r:id="rId5"/>
    <p:sldId id="314" r:id="rId6"/>
    <p:sldId id="317" r:id="rId7"/>
    <p:sldId id="316" r:id="rId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F9A5A3-24F6-4DD0-A999-68CFB5AF1108}" v="3140" dt="2021-11-30T17:32:39.0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1" autoAdjust="0"/>
    <p:restoredTop sz="90886" autoAdjust="0"/>
  </p:normalViewPr>
  <p:slideViewPr>
    <p:cSldViewPr snapToGrid="0" snapToObjects="1">
      <p:cViewPr varScale="1">
        <p:scale>
          <a:sx n="96" d="100"/>
          <a:sy n="96" d="100"/>
        </p:scale>
        <p:origin x="1128" y="84"/>
      </p:cViewPr>
      <p:guideLst/>
    </p:cSldViewPr>
  </p:slideViewPr>
  <p:outlineViewPr>
    <p:cViewPr>
      <p:scale>
        <a:sx n="33" d="100"/>
        <a:sy n="33" d="100"/>
      </p:scale>
      <p:origin x="0" y="-762"/>
    </p:cViewPr>
  </p:outlineViewPr>
  <p:notesTextViewPr>
    <p:cViewPr>
      <p:scale>
        <a:sx n="1" d="1"/>
        <a:sy n="1" d="1"/>
      </p:scale>
      <p:origin x="0" y="0"/>
    </p:cViewPr>
  </p:notesTextViewPr>
  <p:notesViewPr>
    <p:cSldViewPr snapToGrid="0" snapToObjects="1">
      <p:cViewPr varScale="1">
        <p:scale>
          <a:sx n="151" d="100"/>
          <a:sy n="151" d="100"/>
        </p:scale>
        <p:origin x="5208"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 Barlow" userId="74d1f986-1c0d-448d-922f-1918dc81eebe" providerId="ADAL" clId="{FC333F90-87D6-45DA-876A-06C0871D41AE}"/>
    <pc:docChg chg="addSld modSld">
      <pc:chgData name="Alex Barlow" userId="74d1f986-1c0d-448d-922f-1918dc81eebe" providerId="ADAL" clId="{FC333F90-87D6-45DA-876A-06C0871D41AE}" dt="2021-08-05T08:23:58.988" v="385" actId="680"/>
      <pc:docMkLst>
        <pc:docMk/>
      </pc:docMkLst>
      <pc:sldChg chg="modSp mod">
        <pc:chgData name="Alex Barlow" userId="74d1f986-1c0d-448d-922f-1918dc81eebe" providerId="ADAL" clId="{FC333F90-87D6-45DA-876A-06C0871D41AE}" dt="2021-07-27T14:09:32.831" v="9" actId="20577"/>
        <pc:sldMkLst>
          <pc:docMk/>
          <pc:sldMk cId="2038445238" sldId="299"/>
        </pc:sldMkLst>
        <pc:spChg chg="mod">
          <ac:chgData name="Alex Barlow" userId="74d1f986-1c0d-448d-922f-1918dc81eebe" providerId="ADAL" clId="{FC333F90-87D6-45DA-876A-06C0871D41AE}" dt="2021-07-27T14:09:32.831" v="9" actId="20577"/>
          <ac:spMkLst>
            <pc:docMk/>
            <pc:sldMk cId="2038445238" sldId="299"/>
            <ac:spMk id="2" creationId="{744E2F48-02CF-40EF-83F5-AB62C06D3CB1}"/>
          </ac:spMkLst>
        </pc:spChg>
      </pc:sldChg>
      <pc:sldChg chg="modSp mod">
        <pc:chgData name="Alex Barlow" userId="74d1f986-1c0d-448d-922f-1918dc81eebe" providerId="ADAL" clId="{FC333F90-87D6-45DA-876A-06C0871D41AE}" dt="2021-07-27T14:09:42.578" v="19" actId="20577"/>
        <pc:sldMkLst>
          <pc:docMk/>
          <pc:sldMk cId="2617001182" sldId="300"/>
        </pc:sldMkLst>
        <pc:spChg chg="mod">
          <ac:chgData name="Alex Barlow" userId="74d1f986-1c0d-448d-922f-1918dc81eebe" providerId="ADAL" clId="{FC333F90-87D6-45DA-876A-06C0871D41AE}" dt="2021-07-27T14:09:42.578" v="19" actId="20577"/>
          <ac:spMkLst>
            <pc:docMk/>
            <pc:sldMk cId="2617001182" sldId="300"/>
            <ac:spMk id="2" creationId="{744E2F48-02CF-40EF-83F5-AB62C06D3CB1}"/>
          </ac:spMkLst>
        </pc:spChg>
      </pc:sldChg>
      <pc:sldChg chg="modSp mod">
        <pc:chgData name="Alex Barlow" userId="74d1f986-1c0d-448d-922f-1918dc81eebe" providerId="ADAL" clId="{FC333F90-87D6-45DA-876A-06C0871D41AE}" dt="2021-07-27T14:09:54.138" v="29" actId="20577"/>
        <pc:sldMkLst>
          <pc:docMk/>
          <pc:sldMk cId="49524181" sldId="301"/>
        </pc:sldMkLst>
        <pc:spChg chg="mod">
          <ac:chgData name="Alex Barlow" userId="74d1f986-1c0d-448d-922f-1918dc81eebe" providerId="ADAL" clId="{FC333F90-87D6-45DA-876A-06C0871D41AE}" dt="2021-07-27T14:09:54.138" v="29" actId="20577"/>
          <ac:spMkLst>
            <pc:docMk/>
            <pc:sldMk cId="49524181" sldId="301"/>
            <ac:spMk id="2" creationId="{744E2F48-02CF-40EF-83F5-AB62C06D3CB1}"/>
          </ac:spMkLst>
        </pc:spChg>
      </pc:sldChg>
      <pc:sldChg chg="modSp new mod">
        <pc:chgData name="Alex Barlow" userId="74d1f986-1c0d-448d-922f-1918dc81eebe" providerId="ADAL" clId="{FC333F90-87D6-45DA-876A-06C0871D41AE}" dt="2021-08-03T12:10:03.806" v="384" actId="20577"/>
        <pc:sldMkLst>
          <pc:docMk/>
          <pc:sldMk cId="3795551546" sldId="304"/>
        </pc:sldMkLst>
        <pc:spChg chg="mod">
          <ac:chgData name="Alex Barlow" userId="74d1f986-1c0d-448d-922f-1918dc81eebe" providerId="ADAL" clId="{FC333F90-87D6-45DA-876A-06C0871D41AE}" dt="2021-08-03T12:07:23.376" v="47" actId="20577"/>
          <ac:spMkLst>
            <pc:docMk/>
            <pc:sldMk cId="3795551546" sldId="304"/>
            <ac:spMk id="2" creationId="{9AE1EB3D-2F8A-4332-BEE5-63F0D3ECB205}"/>
          </ac:spMkLst>
        </pc:spChg>
        <pc:spChg chg="mod">
          <ac:chgData name="Alex Barlow" userId="74d1f986-1c0d-448d-922f-1918dc81eebe" providerId="ADAL" clId="{FC333F90-87D6-45DA-876A-06C0871D41AE}" dt="2021-08-03T12:10:03.806" v="384" actId="20577"/>
          <ac:spMkLst>
            <pc:docMk/>
            <pc:sldMk cId="3795551546" sldId="304"/>
            <ac:spMk id="3" creationId="{4D70967D-6F73-4891-B81A-E9661AF3D4EE}"/>
          </ac:spMkLst>
        </pc:spChg>
      </pc:sldChg>
      <pc:sldChg chg="new">
        <pc:chgData name="Alex Barlow" userId="74d1f986-1c0d-448d-922f-1918dc81eebe" providerId="ADAL" clId="{FC333F90-87D6-45DA-876A-06C0871D41AE}" dt="2021-08-05T08:23:58.988" v="385" actId="680"/>
        <pc:sldMkLst>
          <pc:docMk/>
          <pc:sldMk cId="925771908" sldId="305"/>
        </pc:sldMkLst>
      </pc:sldChg>
    </pc:docChg>
  </pc:docChgLst>
  <pc:docChgLst>
    <pc:chgData name="Alex Barlow" userId="74d1f986-1c0d-448d-922f-1918dc81eebe" providerId="ADAL" clId="{171CBE06-AA2E-49FE-8453-4F85625398FC}"/>
    <pc:docChg chg="undo custSel addSld delSld modSld sldOrd">
      <pc:chgData name="Alex Barlow" userId="74d1f986-1c0d-448d-922f-1918dc81eebe" providerId="ADAL" clId="{171CBE06-AA2E-49FE-8453-4F85625398FC}" dt="2021-04-23T16:13:52.076" v="3375" actId="47"/>
      <pc:docMkLst>
        <pc:docMk/>
      </pc:docMkLst>
      <pc:sldChg chg="modSp mod ord modAnim modNotesTx">
        <pc:chgData name="Alex Barlow" userId="74d1f986-1c0d-448d-922f-1918dc81eebe" providerId="ADAL" clId="{171CBE06-AA2E-49FE-8453-4F85625398FC}" dt="2021-04-23T16:06:00.884" v="2692" actId="947"/>
        <pc:sldMkLst>
          <pc:docMk/>
          <pc:sldMk cId="684342079" sldId="279"/>
        </pc:sldMkLst>
        <pc:spChg chg="mod">
          <ac:chgData name="Alex Barlow" userId="74d1f986-1c0d-448d-922f-1918dc81eebe" providerId="ADAL" clId="{171CBE06-AA2E-49FE-8453-4F85625398FC}" dt="2021-04-23T16:06:00.884" v="2692" actId="947"/>
          <ac:spMkLst>
            <pc:docMk/>
            <pc:sldMk cId="684342079" sldId="279"/>
            <ac:spMk id="2" creationId="{A9FB00E2-3E82-AE4C-8BE6-C5EAD3253F6C}"/>
          </ac:spMkLst>
        </pc:spChg>
        <pc:spChg chg="mod">
          <ac:chgData name="Alex Barlow" userId="74d1f986-1c0d-448d-922f-1918dc81eebe" providerId="ADAL" clId="{171CBE06-AA2E-49FE-8453-4F85625398FC}" dt="2021-04-23T16:04:43.869" v="2660" actId="20577"/>
          <ac:spMkLst>
            <pc:docMk/>
            <pc:sldMk cId="684342079" sldId="279"/>
            <ac:spMk id="3" creationId="{FEA400BC-846A-9349-959A-327BE8750E56}"/>
          </ac:spMkLst>
        </pc:spChg>
      </pc:sldChg>
      <pc:sldChg chg="del">
        <pc:chgData name="Alex Barlow" userId="74d1f986-1c0d-448d-922f-1918dc81eebe" providerId="ADAL" clId="{171CBE06-AA2E-49FE-8453-4F85625398FC}" dt="2021-04-23T16:13:52.076" v="3375" actId="47"/>
        <pc:sldMkLst>
          <pc:docMk/>
          <pc:sldMk cId="3358578577" sldId="285"/>
        </pc:sldMkLst>
      </pc:sldChg>
      <pc:sldChg chg="modSp del">
        <pc:chgData name="Alex Barlow" userId="74d1f986-1c0d-448d-922f-1918dc81eebe" providerId="ADAL" clId="{171CBE06-AA2E-49FE-8453-4F85625398FC}" dt="2021-04-23T16:04:56.724" v="2661" actId="47"/>
        <pc:sldMkLst>
          <pc:docMk/>
          <pc:sldMk cId="3718709451" sldId="286"/>
        </pc:sldMkLst>
        <pc:spChg chg="mod">
          <ac:chgData name="Alex Barlow" userId="74d1f986-1c0d-448d-922f-1918dc81eebe" providerId="ADAL" clId="{171CBE06-AA2E-49FE-8453-4F85625398FC}" dt="2021-03-26T12:43:15.635" v="12" actId="20577"/>
          <ac:spMkLst>
            <pc:docMk/>
            <pc:sldMk cId="3718709451" sldId="286"/>
            <ac:spMk id="3" creationId="{FEA400BC-846A-9349-959A-327BE8750E56}"/>
          </ac:spMkLst>
        </pc:spChg>
      </pc:sldChg>
      <pc:sldChg chg="delSp modSp del mod modShow">
        <pc:chgData name="Alex Barlow" userId="74d1f986-1c0d-448d-922f-1918dc81eebe" providerId="ADAL" clId="{171CBE06-AA2E-49FE-8453-4F85625398FC}" dt="2021-04-23T16:02:51.849" v="2615" actId="47"/>
        <pc:sldMkLst>
          <pc:docMk/>
          <pc:sldMk cId="3788917515" sldId="287"/>
        </pc:sldMkLst>
        <pc:spChg chg="del">
          <ac:chgData name="Alex Barlow" userId="74d1f986-1c0d-448d-922f-1918dc81eebe" providerId="ADAL" clId="{171CBE06-AA2E-49FE-8453-4F85625398FC}" dt="2021-04-23T15:56:14.464" v="2533" actId="478"/>
          <ac:spMkLst>
            <pc:docMk/>
            <pc:sldMk cId="3788917515" sldId="287"/>
            <ac:spMk id="3" creationId="{FEA400BC-846A-9349-959A-327BE8750E56}"/>
          </ac:spMkLst>
        </pc:spChg>
        <pc:picChg chg="mod">
          <ac:chgData name="Alex Barlow" userId="74d1f986-1c0d-448d-922f-1918dc81eebe" providerId="ADAL" clId="{171CBE06-AA2E-49FE-8453-4F85625398FC}" dt="2021-03-26T12:31:51.356" v="11" actId="1076"/>
          <ac:picMkLst>
            <pc:docMk/>
            <pc:sldMk cId="3788917515" sldId="287"/>
            <ac:picMk id="4" creationId="{00000000-0000-0000-0000-000000000000}"/>
          </ac:picMkLst>
        </pc:picChg>
      </pc:sldChg>
      <pc:sldChg chg="modSp del">
        <pc:chgData name="Alex Barlow" userId="74d1f986-1c0d-448d-922f-1918dc81eebe" providerId="ADAL" clId="{171CBE06-AA2E-49FE-8453-4F85625398FC}" dt="2021-04-23T15:58:20.072" v="2547" actId="47"/>
        <pc:sldMkLst>
          <pc:docMk/>
          <pc:sldMk cId="2799785224" sldId="288"/>
        </pc:sldMkLst>
        <pc:spChg chg="mod">
          <ac:chgData name="Alex Barlow" userId="74d1f986-1c0d-448d-922f-1918dc81eebe" providerId="ADAL" clId="{171CBE06-AA2E-49FE-8453-4F85625398FC}" dt="2021-04-23T08:31:42.909" v="86" actId="20577"/>
          <ac:spMkLst>
            <pc:docMk/>
            <pc:sldMk cId="2799785224" sldId="288"/>
            <ac:spMk id="3" creationId="{FEA400BC-846A-9349-959A-327BE8750E56}"/>
          </ac:spMkLst>
        </pc:spChg>
      </pc:sldChg>
      <pc:sldChg chg="modSp del modNotesTx">
        <pc:chgData name="Alex Barlow" userId="74d1f986-1c0d-448d-922f-1918dc81eebe" providerId="ADAL" clId="{171CBE06-AA2E-49FE-8453-4F85625398FC}" dt="2021-04-23T15:58:29.946" v="2548" actId="47"/>
        <pc:sldMkLst>
          <pc:docMk/>
          <pc:sldMk cId="137316715" sldId="289"/>
        </pc:sldMkLst>
        <pc:spChg chg="mod">
          <ac:chgData name="Alex Barlow" userId="74d1f986-1c0d-448d-922f-1918dc81eebe" providerId="ADAL" clId="{171CBE06-AA2E-49FE-8453-4F85625398FC}" dt="2021-04-23T08:32:06.880" v="93" actId="20577"/>
          <ac:spMkLst>
            <pc:docMk/>
            <pc:sldMk cId="137316715" sldId="289"/>
            <ac:spMk id="3" creationId="{FEA400BC-846A-9349-959A-327BE8750E56}"/>
          </ac:spMkLst>
        </pc:spChg>
      </pc:sldChg>
      <pc:sldChg chg="modSp del modAnim">
        <pc:chgData name="Alex Barlow" userId="74d1f986-1c0d-448d-922f-1918dc81eebe" providerId="ADAL" clId="{171CBE06-AA2E-49FE-8453-4F85625398FC}" dt="2021-04-23T15:54:51.969" v="2516" actId="47"/>
        <pc:sldMkLst>
          <pc:docMk/>
          <pc:sldMk cId="3401576116" sldId="290"/>
        </pc:sldMkLst>
        <pc:spChg chg="mod">
          <ac:chgData name="Alex Barlow" userId="74d1f986-1c0d-448d-922f-1918dc81eebe" providerId="ADAL" clId="{171CBE06-AA2E-49FE-8453-4F85625398FC}" dt="2021-04-23T15:54:34.531" v="2515" actId="6549"/>
          <ac:spMkLst>
            <pc:docMk/>
            <pc:sldMk cId="3401576116" sldId="290"/>
            <ac:spMk id="3" creationId="{FEA400BC-846A-9349-959A-327BE8750E56}"/>
          </ac:spMkLst>
        </pc:spChg>
      </pc:sldChg>
      <pc:sldChg chg="modSp mod">
        <pc:chgData name="Alex Barlow" userId="74d1f986-1c0d-448d-922f-1918dc81eebe" providerId="ADAL" clId="{171CBE06-AA2E-49FE-8453-4F85625398FC}" dt="2021-04-23T14:20:53.699" v="1617" actId="20577"/>
        <pc:sldMkLst>
          <pc:docMk/>
          <pc:sldMk cId="1438475169" sldId="291"/>
        </pc:sldMkLst>
        <pc:spChg chg="mod">
          <ac:chgData name="Alex Barlow" userId="74d1f986-1c0d-448d-922f-1918dc81eebe" providerId="ADAL" clId="{171CBE06-AA2E-49FE-8453-4F85625398FC}" dt="2021-04-23T14:20:53.699" v="1617" actId="20577"/>
          <ac:spMkLst>
            <pc:docMk/>
            <pc:sldMk cId="1438475169" sldId="291"/>
            <ac:spMk id="2" creationId="{338F7217-8569-084B-96F6-50EBDB09EDA3}"/>
          </ac:spMkLst>
        </pc:spChg>
      </pc:sldChg>
      <pc:sldChg chg="del">
        <pc:chgData name="Alex Barlow" userId="74d1f986-1c0d-448d-922f-1918dc81eebe" providerId="ADAL" clId="{171CBE06-AA2E-49FE-8453-4F85625398FC}" dt="2021-04-23T16:01:22.437" v="2613" actId="47"/>
        <pc:sldMkLst>
          <pc:docMk/>
          <pc:sldMk cId="3734981175" sldId="292"/>
        </pc:sldMkLst>
      </pc:sldChg>
      <pc:sldChg chg="delSp modSp del mod modShow">
        <pc:chgData name="Alex Barlow" userId="74d1f986-1c0d-448d-922f-1918dc81eebe" providerId="ADAL" clId="{171CBE06-AA2E-49FE-8453-4F85625398FC}" dt="2021-04-23T16:11:16.682" v="3115" actId="47"/>
        <pc:sldMkLst>
          <pc:docMk/>
          <pc:sldMk cId="3691123500" sldId="293"/>
        </pc:sldMkLst>
        <pc:spChg chg="del">
          <ac:chgData name="Alex Barlow" userId="74d1f986-1c0d-448d-922f-1918dc81eebe" providerId="ADAL" clId="{171CBE06-AA2E-49FE-8453-4F85625398FC}" dt="2021-03-26T12:31:28.402" v="9" actId="478"/>
          <ac:spMkLst>
            <pc:docMk/>
            <pc:sldMk cId="3691123500" sldId="293"/>
            <ac:spMk id="2" creationId="{A9FB00E2-3E82-AE4C-8BE6-C5EAD3253F6C}"/>
          </ac:spMkLst>
        </pc:spChg>
        <pc:spChg chg="mod">
          <ac:chgData name="Alex Barlow" userId="74d1f986-1c0d-448d-922f-1918dc81eebe" providerId="ADAL" clId="{171CBE06-AA2E-49FE-8453-4F85625398FC}" dt="2021-04-23T16:11:06.977" v="3111" actId="21"/>
          <ac:spMkLst>
            <pc:docMk/>
            <pc:sldMk cId="3691123500" sldId="293"/>
            <ac:spMk id="3" creationId="{FEA400BC-846A-9349-959A-327BE8750E56}"/>
          </ac:spMkLst>
        </pc:spChg>
      </pc:sldChg>
      <pc:sldChg chg="modSp mod addAnim delAnim modAnim modNotesTx">
        <pc:chgData name="Alex Barlow" userId="74d1f986-1c0d-448d-922f-1918dc81eebe" providerId="ADAL" clId="{171CBE06-AA2E-49FE-8453-4F85625398FC}" dt="2021-04-23T16:11:13.633" v="3114"/>
        <pc:sldMkLst>
          <pc:docMk/>
          <pc:sldMk cId="1260330078" sldId="294"/>
        </pc:sldMkLst>
        <pc:spChg chg="mod">
          <ac:chgData name="Alex Barlow" userId="74d1f986-1c0d-448d-922f-1918dc81eebe" providerId="ADAL" clId="{171CBE06-AA2E-49FE-8453-4F85625398FC}" dt="2021-04-23T16:06:11.325" v="2694" actId="947"/>
          <ac:spMkLst>
            <pc:docMk/>
            <pc:sldMk cId="1260330078" sldId="294"/>
            <ac:spMk id="2" creationId="{A9FB00E2-3E82-AE4C-8BE6-C5EAD3253F6C}"/>
          </ac:spMkLst>
        </pc:spChg>
        <pc:spChg chg="mod">
          <ac:chgData name="Alex Barlow" userId="74d1f986-1c0d-448d-922f-1918dc81eebe" providerId="ADAL" clId="{171CBE06-AA2E-49FE-8453-4F85625398FC}" dt="2021-04-23T16:03:40.138" v="2619" actId="21"/>
          <ac:spMkLst>
            <pc:docMk/>
            <pc:sldMk cId="1260330078" sldId="294"/>
            <ac:spMk id="3" creationId="{FEA400BC-846A-9349-959A-327BE8750E56}"/>
          </ac:spMkLst>
        </pc:spChg>
      </pc:sldChg>
      <pc:sldChg chg="modSp mod ord modAnim modShow">
        <pc:chgData name="Alex Barlow" userId="74d1f986-1c0d-448d-922f-1918dc81eebe" providerId="ADAL" clId="{171CBE06-AA2E-49FE-8453-4F85625398FC}" dt="2021-04-23T16:01:13.611" v="2612" actId="729"/>
        <pc:sldMkLst>
          <pc:docMk/>
          <pc:sldMk cId="2268793560" sldId="295"/>
        </pc:sldMkLst>
        <pc:spChg chg="mod">
          <ac:chgData name="Alex Barlow" userId="74d1f986-1c0d-448d-922f-1918dc81eebe" providerId="ADAL" clId="{171CBE06-AA2E-49FE-8453-4F85625398FC}" dt="2021-04-23T16:01:05.406" v="2611" actId="20577"/>
          <ac:spMkLst>
            <pc:docMk/>
            <pc:sldMk cId="2268793560" sldId="295"/>
            <ac:spMk id="3" creationId="{FEA400BC-846A-9349-959A-327BE8750E56}"/>
          </ac:spMkLst>
        </pc:spChg>
      </pc:sldChg>
      <pc:sldChg chg="del">
        <pc:chgData name="Alex Barlow" userId="74d1f986-1c0d-448d-922f-1918dc81eebe" providerId="ADAL" clId="{171CBE06-AA2E-49FE-8453-4F85625398FC}" dt="2021-04-23T16:01:54.445" v="2614" actId="47"/>
        <pc:sldMkLst>
          <pc:docMk/>
          <pc:sldMk cId="977261521" sldId="296"/>
        </pc:sldMkLst>
      </pc:sldChg>
      <pc:sldChg chg="addSp modSp new mod modNotesTx">
        <pc:chgData name="Alex Barlow" userId="74d1f986-1c0d-448d-922f-1918dc81eebe" providerId="ADAL" clId="{171CBE06-AA2E-49FE-8453-4F85625398FC}" dt="2021-04-23T16:06:07.382" v="2693" actId="947"/>
        <pc:sldMkLst>
          <pc:docMk/>
          <pc:sldMk cId="3779120414" sldId="297"/>
        </pc:sldMkLst>
        <pc:spChg chg="mod">
          <ac:chgData name="Alex Barlow" userId="74d1f986-1c0d-448d-922f-1918dc81eebe" providerId="ADAL" clId="{171CBE06-AA2E-49FE-8453-4F85625398FC}" dt="2021-04-23T16:06:07.382" v="2693" actId="947"/>
          <ac:spMkLst>
            <pc:docMk/>
            <pc:sldMk cId="3779120414" sldId="297"/>
            <ac:spMk id="2" creationId="{36C24403-E5E2-4475-817D-1C04386D7706}"/>
          </ac:spMkLst>
        </pc:spChg>
        <pc:spChg chg="mod">
          <ac:chgData name="Alex Barlow" userId="74d1f986-1c0d-448d-922f-1918dc81eebe" providerId="ADAL" clId="{171CBE06-AA2E-49FE-8453-4F85625398FC}" dt="2021-04-23T15:37:06.209" v="2280" actId="1076"/>
          <ac:spMkLst>
            <pc:docMk/>
            <pc:sldMk cId="3779120414" sldId="297"/>
            <ac:spMk id="3" creationId="{71EECB84-BB36-48D9-B532-1A948F329D16}"/>
          </ac:spMkLst>
        </pc:spChg>
        <pc:spChg chg="add mod">
          <ac:chgData name="Alex Barlow" userId="74d1f986-1c0d-448d-922f-1918dc81eebe" providerId="ADAL" clId="{171CBE06-AA2E-49FE-8453-4F85625398FC}" dt="2021-04-23T15:39:22.770" v="2320" actId="14100"/>
          <ac:spMkLst>
            <pc:docMk/>
            <pc:sldMk cId="3779120414" sldId="297"/>
            <ac:spMk id="6" creationId="{D5037D97-07FB-4488-8D5B-514F7711DAEA}"/>
          </ac:spMkLst>
        </pc:spChg>
        <pc:picChg chg="add mod modCrop">
          <ac:chgData name="Alex Barlow" userId="74d1f986-1c0d-448d-922f-1918dc81eebe" providerId="ADAL" clId="{171CBE06-AA2E-49FE-8453-4F85625398FC}" dt="2021-04-23T15:37:40.555" v="2283" actId="1076"/>
          <ac:picMkLst>
            <pc:docMk/>
            <pc:sldMk cId="3779120414" sldId="297"/>
            <ac:picMk id="5" creationId="{137C396D-2732-497D-B7F0-C142BD09D044}"/>
          </ac:picMkLst>
        </pc:picChg>
      </pc:sldChg>
      <pc:sldChg chg="modSp new mod modAnim">
        <pc:chgData name="Alex Barlow" userId="74d1f986-1c0d-448d-922f-1918dc81eebe" providerId="ADAL" clId="{171CBE06-AA2E-49FE-8453-4F85625398FC}" dt="2021-04-23T16:12:04.052" v="3119" actId="14"/>
        <pc:sldMkLst>
          <pc:docMk/>
          <pc:sldMk cId="3735884880" sldId="298"/>
        </pc:sldMkLst>
        <pc:spChg chg="mod">
          <ac:chgData name="Alex Barlow" userId="74d1f986-1c0d-448d-922f-1918dc81eebe" providerId="ADAL" clId="{171CBE06-AA2E-49FE-8453-4F85625398FC}" dt="2021-04-23T08:33:06.215" v="163" actId="20577"/>
          <ac:spMkLst>
            <pc:docMk/>
            <pc:sldMk cId="3735884880" sldId="298"/>
            <ac:spMk id="2" creationId="{C360DF3F-FDE5-4246-995A-7B7BE3ED21A0}"/>
          </ac:spMkLst>
        </pc:spChg>
        <pc:spChg chg="mod">
          <ac:chgData name="Alex Barlow" userId="74d1f986-1c0d-448d-922f-1918dc81eebe" providerId="ADAL" clId="{171CBE06-AA2E-49FE-8453-4F85625398FC}" dt="2021-04-23T16:12:04.052" v="3119" actId="14"/>
          <ac:spMkLst>
            <pc:docMk/>
            <pc:sldMk cId="3735884880" sldId="298"/>
            <ac:spMk id="3" creationId="{77739787-47B2-42A3-B9A4-B4680453EFA4}"/>
          </ac:spMkLst>
        </pc:spChg>
      </pc:sldChg>
      <pc:sldChg chg="modSp new mod">
        <pc:chgData name="Alex Barlow" userId="74d1f986-1c0d-448d-922f-1918dc81eebe" providerId="ADAL" clId="{171CBE06-AA2E-49FE-8453-4F85625398FC}" dt="2021-04-23T14:04:17.446" v="977" actId="20577"/>
        <pc:sldMkLst>
          <pc:docMk/>
          <pc:sldMk cId="2038445238" sldId="299"/>
        </pc:sldMkLst>
        <pc:spChg chg="mod">
          <ac:chgData name="Alex Barlow" userId="74d1f986-1c0d-448d-922f-1918dc81eebe" providerId="ADAL" clId="{171CBE06-AA2E-49FE-8453-4F85625398FC}" dt="2021-04-23T10:04:37.389" v="608" actId="6549"/>
          <ac:spMkLst>
            <pc:docMk/>
            <pc:sldMk cId="2038445238" sldId="299"/>
            <ac:spMk id="2" creationId="{744E2F48-02CF-40EF-83F5-AB62C06D3CB1}"/>
          </ac:spMkLst>
        </pc:spChg>
        <pc:spChg chg="mod">
          <ac:chgData name="Alex Barlow" userId="74d1f986-1c0d-448d-922f-1918dc81eebe" providerId="ADAL" clId="{171CBE06-AA2E-49FE-8453-4F85625398FC}" dt="2021-04-23T14:04:17.446" v="977" actId="20577"/>
          <ac:spMkLst>
            <pc:docMk/>
            <pc:sldMk cId="2038445238" sldId="299"/>
            <ac:spMk id="3" creationId="{E4EAC43E-31D9-47BB-B3EA-C6D3C08CDC4C}"/>
          </ac:spMkLst>
        </pc:spChg>
      </pc:sldChg>
      <pc:sldChg chg="modSp add mod">
        <pc:chgData name="Alex Barlow" userId="74d1f986-1c0d-448d-922f-1918dc81eebe" providerId="ADAL" clId="{171CBE06-AA2E-49FE-8453-4F85625398FC}" dt="2021-04-23T14:20:14.558" v="1600" actId="20577"/>
        <pc:sldMkLst>
          <pc:docMk/>
          <pc:sldMk cId="2617001182" sldId="300"/>
        </pc:sldMkLst>
        <pc:spChg chg="mod">
          <ac:chgData name="Alex Barlow" userId="74d1f986-1c0d-448d-922f-1918dc81eebe" providerId="ADAL" clId="{171CBE06-AA2E-49FE-8453-4F85625398FC}" dt="2021-04-23T10:08:05.693" v="808" actId="20577"/>
          <ac:spMkLst>
            <pc:docMk/>
            <pc:sldMk cId="2617001182" sldId="300"/>
            <ac:spMk id="2" creationId="{744E2F48-02CF-40EF-83F5-AB62C06D3CB1}"/>
          </ac:spMkLst>
        </pc:spChg>
        <pc:spChg chg="mod">
          <ac:chgData name="Alex Barlow" userId="74d1f986-1c0d-448d-922f-1918dc81eebe" providerId="ADAL" clId="{171CBE06-AA2E-49FE-8453-4F85625398FC}" dt="2021-04-23T14:20:14.558" v="1600" actId="20577"/>
          <ac:spMkLst>
            <pc:docMk/>
            <pc:sldMk cId="2617001182" sldId="300"/>
            <ac:spMk id="3" creationId="{E4EAC43E-31D9-47BB-B3EA-C6D3C08CDC4C}"/>
          </ac:spMkLst>
        </pc:spChg>
      </pc:sldChg>
      <pc:sldChg chg="modSp add mod modNotesTx">
        <pc:chgData name="Alex Barlow" userId="74d1f986-1c0d-448d-922f-1918dc81eebe" providerId="ADAL" clId="{171CBE06-AA2E-49FE-8453-4F85625398FC}" dt="2021-04-23T16:13:45.712" v="3374" actId="20577"/>
        <pc:sldMkLst>
          <pc:docMk/>
          <pc:sldMk cId="49524181" sldId="301"/>
        </pc:sldMkLst>
        <pc:spChg chg="mod">
          <ac:chgData name="Alex Barlow" userId="74d1f986-1c0d-448d-922f-1918dc81eebe" providerId="ADAL" clId="{171CBE06-AA2E-49FE-8453-4F85625398FC}" dt="2021-04-23T14:23:10.964" v="1624" actId="20577"/>
          <ac:spMkLst>
            <pc:docMk/>
            <pc:sldMk cId="49524181" sldId="301"/>
            <ac:spMk id="2" creationId="{744E2F48-02CF-40EF-83F5-AB62C06D3CB1}"/>
          </ac:spMkLst>
        </pc:spChg>
        <pc:spChg chg="mod">
          <ac:chgData name="Alex Barlow" userId="74d1f986-1c0d-448d-922f-1918dc81eebe" providerId="ADAL" clId="{171CBE06-AA2E-49FE-8453-4F85625398FC}" dt="2021-04-23T16:12:44.724" v="3193" actId="20577"/>
          <ac:spMkLst>
            <pc:docMk/>
            <pc:sldMk cId="49524181" sldId="301"/>
            <ac:spMk id="3" creationId="{E4EAC43E-31D9-47BB-B3EA-C6D3C08CDC4C}"/>
          </ac:spMkLst>
        </pc:spChg>
      </pc:sldChg>
      <pc:sldChg chg="modSp new mod">
        <pc:chgData name="Alex Barlow" userId="74d1f986-1c0d-448d-922f-1918dc81eebe" providerId="ADAL" clId="{171CBE06-AA2E-49FE-8453-4F85625398FC}" dt="2021-04-23T14:39:28.848" v="2227" actId="20577"/>
        <pc:sldMkLst>
          <pc:docMk/>
          <pc:sldMk cId="4255853588" sldId="302"/>
        </pc:sldMkLst>
        <pc:spChg chg="mod">
          <ac:chgData name="Alex Barlow" userId="74d1f986-1c0d-448d-922f-1918dc81eebe" providerId="ADAL" clId="{171CBE06-AA2E-49FE-8453-4F85625398FC}" dt="2021-04-23T14:38:08.089" v="2071" actId="20577"/>
          <ac:spMkLst>
            <pc:docMk/>
            <pc:sldMk cId="4255853588" sldId="302"/>
            <ac:spMk id="2" creationId="{C0D93DFB-262F-40C9-8416-4F4AD7ADB3A6}"/>
          </ac:spMkLst>
        </pc:spChg>
        <pc:spChg chg="mod">
          <ac:chgData name="Alex Barlow" userId="74d1f986-1c0d-448d-922f-1918dc81eebe" providerId="ADAL" clId="{171CBE06-AA2E-49FE-8453-4F85625398FC}" dt="2021-04-23T14:39:28.848" v="2227" actId="20577"/>
          <ac:spMkLst>
            <pc:docMk/>
            <pc:sldMk cId="4255853588" sldId="302"/>
            <ac:spMk id="3" creationId="{21CCCEF1-8060-4C5C-BE1E-B251641A9268}"/>
          </ac:spMkLst>
        </pc:spChg>
      </pc:sldChg>
      <pc:sldChg chg="modSp new mod">
        <pc:chgData name="Alex Barlow" userId="74d1f986-1c0d-448d-922f-1918dc81eebe" providerId="ADAL" clId="{171CBE06-AA2E-49FE-8453-4F85625398FC}" dt="2021-04-23T16:10:13.900" v="3110" actId="20577"/>
        <pc:sldMkLst>
          <pc:docMk/>
          <pc:sldMk cId="206725876" sldId="303"/>
        </pc:sldMkLst>
        <pc:spChg chg="mod">
          <ac:chgData name="Alex Barlow" userId="74d1f986-1c0d-448d-922f-1918dc81eebe" providerId="ADAL" clId="{171CBE06-AA2E-49FE-8453-4F85625398FC}" dt="2021-04-23T16:05:55.622" v="2691" actId="947"/>
          <ac:spMkLst>
            <pc:docMk/>
            <pc:sldMk cId="206725876" sldId="303"/>
            <ac:spMk id="2" creationId="{8AE489E1-9A82-4D9F-8878-EB1DA3416028}"/>
          </ac:spMkLst>
        </pc:spChg>
        <pc:spChg chg="mod">
          <ac:chgData name="Alex Barlow" userId="74d1f986-1c0d-448d-922f-1918dc81eebe" providerId="ADAL" clId="{171CBE06-AA2E-49FE-8453-4F85625398FC}" dt="2021-04-23T16:10:13.900" v="3110" actId="20577"/>
          <ac:spMkLst>
            <pc:docMk/>
            <pc:sldMk cId="206725876" sldId="303"/>
            <ac:spMk id="3" creationId="{7B77724D-1E1A-480E-9E2D-3A2D46EDAC0B}"/>
          </ac:spMkLst>
        </pc:spChg>
      </pc:sldChg>
    </pc:docChg>
  </pc:docChgLst>
  <pc:docChgLst>
    <pc:chgData name="Alex Barlow" userId="74d1f986-1c0d-448d-922f-1918dc81eebe" providerId="ADAL" clId="{A5F9A5A3-24F6-4DD0-A999-68CFB5AF1108}"/>
    <pc:docChg chg="undo custSel addSld delSld modSld sldOrd">
      <pc:chgData name="Alex Barlow" userId="74d1f986-1c0d-448d-922f-1918dc81eebe" providerId="ADAL" clId="{A5F9A5A3-24F6-4DD0-A999-68CFB5AF1108}" dt="2021-11-30T17:33:18.245" v="3986" actId="20577"/>
      <pc:docMkLst>
        <pc:docMk/>
      </pc:docMkLst>
      <pc:sldChg chg="modSp mod">
        <pc:chgData name="Alex Barlow" userId="74d1f986-1c0d-448d-922f-1918dc81eebe" providerId="ADAL" clId="{A5F9A5A3-24F6-4DD0-A999-68CFB5AF1108}" dt="2021-11-26T09:22:58.940" v="1738" actId="20577"/>
        <pc:sldMkLst>
          <pc:docMk/>
          <pc:sldMk cId="1438475169" sldId="291"/>
        </pc:sldMkLst>
        <pc:spChg chg="mod">
          <ac:chgData name="Alex Barlow" userId="74d1f986-1c0d-448d-922f-1918dc81eebe" providerId="ADAL" clId="{A5F9A5A3-24F6-4DD0-A999-68CFB5AF1108}" dt="2021-11-26T09:22:58.940" v="1738" actId="20577"/>
          <ac:spMkLst>
            <pc:docMk/>
            <pc:sldMk cId="1438475169" sldId="291"/>
            <ac:spMk id="2" creationId="{338F7217-8569-084B-96F6-50EBDB09EDA3}"/>
          </ac:spMkLst>
        </pc:spChg>
      </pc:sldChg>
      <pc:sldChg chg="modSp mod modAnim modNotesTx">
        <pc:chgData name="Alex Barlow" userId="74d1f986-1c0d-448d-922f-1918dc81eebe" providerId="ADAL" clId="{A5F9A5A3-24F6-4DD0-A999-68CFB5AF1108}" dt="2021-11-26T09:45:00.610" v="2282" actId="20577"/>
        <pc:sldMkLst>
          <pc:docMk/>
          <pc:sldMk cId="2268793560" sldId="295"/>
        </pc:sldMkLst>
        <pc:spChg chg="mod">
          <ac:chgData name="Alex Barlow" userId="74d1f986-1c0d-448d-922f-1918dc81eebe" providerId="ADAL" clId="{A5F9A5A3-24F6-4DD0-A999-68CFB5AF1108}" dt="2021-11-26T09:45:00.610" v="2282" actId="20577"/>
          <ac:spMkLst>
            <pc:docMk/>
            <pc:sldMk cId="2268793560" sldId="295"/>
            <ac:spMk id="2" creationId="{A9FB00E2-3E82-AE4C-8BE6-C5EAD3253F6C}"/>
          </ac:spMkLst>
        </pc:spChg>
        <pc:spChg chg="mod">
          <ac:chgData name="Alex Barlow" userId="74d1f986-1c0d-448d-922f-1918dc81eebe" providerId="ADAL" clId="{A5F9A5A3-24F6-4DD0-A999-68CFB5AF1108}" dt="2021-11-26T09:44:43.997" v="2262" actId="20577"/>
          <ac:spMkLst>
            <pc:docMk/>
            <pc:sldMk cId="2268793560" sldId="295"/>
            <ac:spMk id="3" creationId="{FEA400BC-846A-9349-959A-327BE8750E56}"/>
          </ac:spMkLst>
        </pc:spChg>
      </pc:sldChg>
      <pc:sldChg chg="modSp mod">
        <pc:chgData name="Alex Barlow" userId="74d1f986-1c0d-448d-922f-1918dc81eebe" providerId="ADAL" clId="{A5F9A5A3-24F6-4DD0-A999-68CFB5AF1108}" dt="2021-11-26T09:23:51.036" v="1742" actId="20577"/>
        <pc:sldMkLst>
          <pc:docMk/>
          <pc:sldMk cId="3795551546" sldId="304"/>
        </pc:sldMkLst>
        <pc:spChg chg="mod">
          <ac:chgData name="Alex Barlow" userId="74d1f986-1c0d-448d-922f-1918dc81eebe" providerId="ADAL" clId="{A5F9A5A3-24F6-4DD0-A999-68CFB5AF1108}" dt="2021-11-26T09:23:51.036" v="1742" actId="20577"/>
          <ac:spMkLst>
            <pc:docMk/>
            <pc:sldMk cId="3795551546" sldId="304"/>
            <ac:spMk id="3" creationId="{4D70967D-6F73-4891-B81A-E9661AF3D4EE}"/>
          </ac:spMkLst>
        </pc:spChg>
      </pc:sldChg>
      <pc:sldChg chg="add del">
        <pc:chgData name="Alex Barlow" userId="74d1f986-1c0d-448d-922f-1918dc81eebe" providerId="ADAL" clId="{A5F9A5A3-24F6-4DD0-A999-68CFB5AF1108}" dt="2021-11-25T17:58:32.031" v="871" actId="47"/>
        <pc:sldMkLst>
          <pc:docMk/>
          <pc:sldMk cId="4284803129" sldId="305"/>
        </pc:sldMkLst>
      </pc:sldChg>
      <pc:sldChg chg="add del">
        <pc:chgData name="Alex Barlow" userId="74d1f986-1c0d-448d-922f-1918dc81eebe" providerId="ADAL" clId="{A5F9A5A3-24F6-4DD0-A999-68CFB5AF1108}" dt="2021-11-25T17:58:32.031" v="871" actId="47"/>
        <pc:sldMkLst>
          <pc:docMk/>
          <pc:sldMk cId="1662846262" sldId="306"/>
        </pc:sldMkLst>
      </pc:sldChg>
      <pc:sldChg chg="add del">
        <pc:chgData name="Alex Barlow" userId="74d1f986-1c0d-448d-922f-1918dc81eebe" providerId="ADAL" clId="{A5F9A5A3-24F6-4DD0-A999-68CFB5AF1108}" dt="2021-11-25T17:58:32.031" v="871" actId="47"/>
        <pc:sldMkLst>
          <pc:docMk/>
          <pc:sldMk cId="3221135679" sldId="307"/>
        </pc:sldMkLst>
      </pc:sldChg>
      <pc:sldChg chg="add del">
        <pc:chgData name="Alex Barlow" userId="74d1f986-1c0d-448d-922f-1918dc81eebe" providerId="ADAL" clId="{A5F9A5A3-24F6-4DD0-A999-68CFB5AF1108}" dt="2021-11-25T17:58:32.031" v="871" actId="47"/>
        <pc:sldMkLst>
          <pc:docMk/>
          <pc:sldMk cId="3321594175" sldId="308"/>
        </pc:sldMkLst>
      </pc:sldChg>
      <pc:sldChg chg="add del">
        <pc:chgData name="Alex Barlow" userId="74d1f986-1c0d-448d-922f-1918dc81eebe" providerId="ADAL" clId="{A5F9A5A3-24F6-4DD0-A999-68CFB5AF1108}" dt="2021-11-25T17:58:32.031" v="871" actId="47"/>
        <pc:sldMkLst>
          <pc:docMk/>
          <pc:sldMk cId="891100195" sldId="309"/>
        </pc:sldMkLst>
      </pc:sldChg>
      <pc:sldChg chg="add del">
        <pc:chgData name="Alex Barlow" userId="74d1f986-1c0d-448d-922f-1918dc81eebe" providerId="ADAL" clId="{A5F9A5A3-24F6-4DD0-A999-68CFB5AF1108}" dt="2021-11-25T17:58:32.031" v="871" actId="47"/>
        <pc:sldMkLst>
          <pc:docMk/>
          <pc:sldMk cId="3923923468" sldId="310"/>
        </pc:sldMkLst>
      </pc:sldChg>
      <pc:sldChg chg="add del">
        <pc:chgData name="Alex Barlow" userId="74d1f986-1c0d-448d-922f-1918dc81eebe" providerId="ADAL" clId="{A5F9A5A3-24F6-4DD0-A999-68CFB5AF1108}" dt="2021-11-25T17:58:32.031" v="871" actId="47"/>
        <pc:sldMkLst>
          <pc:docMk/>
          <pc:sldMk cId="3120649143" sldId="311"/>
        </pc:sldMkLst>
      </pc:sldChg>
      <pc:sldChg chg="add del">
        <pc:chgData name="Alex Barlow" userId="74d1f986-1c0d-448d-922f-1918dc81eebe" providerId="ADAL" clId="{A5F9A5A3-24F6-4DD0-A999-68CFB5AF1108}" dt="2021-11-25T17:58:32.031" v="871" actId="47"/>
        <pc:sldMkLst>
          <pc:docMk/>
          <pc:sldMk cId="717989877" sldId="312"/>
        </pc:sldMkLst>
      </pc:sldChg>
      <pc:sldChg chg="modSp add del mod modAnim modNotesTx">
        <pc:chgData name="Alex Barlow" userId="74d1f986-1c0d-448d-922f-1918dc81eebe" providerId="ADAL" clId="{A5F9A5A3-24F6-4DD0-A999-68CFB5AF1108}" dt="2021-11-26T10:49:41.144" v="2749" actId="47"/>
        <pc:sldMkLst>
          <pc:docMk/>
          <pc:sldMk cId="2151181793" sldId="313"/>
        </pc:sldMkLst>
        <pc:spChg chg="mod">
          <ac:chgData name="Alex Barlow" userId="74d1f986-1c0d-448d-922f-1918dc81eebe" providerId="ADAL" clId="{A5F9A5A3-24F6-4DD0-A999-68CFB5AF1108}" dt="2021-11-25T18:24:18.981" v="1716" actId="20577"/>
          <ac:spMkLst>
            <pc:docMk/>
            <pc:sldMk cId="2151181793" sldId="313"/>
            <ac:spMk id="3" creationId="{FEA400BC-846A-9349-959A-327BE8750E56}"/>
          </ac:spMkLst>
        </pc:spChg>
      </pc:sldChg>
      <pc:sldChg chg="modSp add mod modAnim modNotesTx">
        <pc:chgData name="Alex Barlow" userId="74d1f986-1c0d-448d-922f-1918dc81eebe" providerId="ADAL" clId="{A5F9A5A3-24F6-4DD0-A999-68CFB5AF1108}" dt="2021-11-26T10:54:05.366" v="2795" actId="20577"/>
        <pc:sldMkLst>
          <pc:docMk/>
          <pc:sldMk cId="3281969753" sldId="314"/>
        </pc:sldMkLst>
        <pc:spChg chg="mod">
          <ac:chgData name="Alex Barlow" userId="74d1f986-1c0d-448d-922f-1918dc81eebe" providerId="ADAL" clId="{A5F9A5A3-24F6-4DD0-A999-68CFB5AF1108}" dt="2021-11-26T10:54:05.366" v="2795" actId="20577"/>
          <ac:spMkLst>
            <pc:docMk/>
            <pc:sldMk cId="3281969753" sldId="314"/>
            <ac:spMk id="2" creationId="{A9FB00E2-3E82-AE4C-8BE6-C5EAD3253F6C}"/>
          </ac:spMkLst>
        </pc:spChg>
        <pc:spChg chg="mod">
          <ac:chgData name="Alex Barlow" userId="74d1f986-1c0d-448d-922f-1918dc81eebe" providerId="ADAL" clId="{A5F9A5A3-24F6-4DD0-A999-68CFB5AF1108}" dt="2021-11-26T09:50:06.241" v="2748" actId="20577"/>
          <ac:spMkLst>
            <pc:docMk/>
            <pc:sldMk cId="3281969753" sldId="314"/>
            <ac:spMk id="3" creationId="{FEA400BC-846A-9349-959A-327BE8750E56}"/>
          </ac:spMkLst>
        </pc:spChg>
      </pc:sldChg>
      <pc:sldChg chg="modSp add mod modAnim modNotesTx">
        <pc:chgData name="Alex Barlow" userId="74d1f986-1c0d-448d-922f-1918dc81eebe" providerId="ADAL" clId="{A5F9A5A3-24F6-4DD0-A999-68CFB5AF1108}" dt="2021-11-26T10:49:48.584" v="2751" actId="6549"/>
        <pc:sldMkLst>
          <pc:docMk/>
          <pc:sldMk cId="1021752148" sldId="315"/>
        </pc:sldMkLst>
        <pc:spChg chg="mod">
          <ac:chgData name="Alex Barlow" userId="74d1f986-1c0d-448d-922f-1918dc81eebe" providerId="ADAL" clId="{A5F9A5A3-24F6-4DD0-A999-68CFB5AF1108}" dt="2021-11-26T09:47:29.163" v="2506" actId="20577"/>
          <ac:spMkLst>
            <pc:docMk/>
            <pc:sldMk cId="1021752148" sldId="315"/>
            <ac:spMk id="2" creationId="{A9FB00E2-3E82-AE4C-8BE6-C5EAD3253F6C}"/>
          </ac:spMkLst>
        </pc:spChg>
        <pc:spChg chg="mod">
          <ac:chgData name="Alex Barlow" userId="74d1f986-1c0d-448d-922f-1918dc81eebe" providerId="ADAL" clId="{A5F9A5A3-24F6-4DD0-A999-68CFB5AF1108}" dt="2021-11-26T09:47:19.646" v="2486" actId="20577"/>
          <ac:spMkLst>
            <pc:docMk/>
            <pc:sldMk cId="1021752148" sldId="315"/>
            <ac:spMk id="3" creationId="{FEA400BC-846A-9349-959A-327BE8750E56}"/>
          </ac:spMkLst>
        </pc:spChg>
      </pc:sldChg>
      <pc:sldChg chg="modSp add mod ord modNotesTx">
        <pc:chgData name="Alex Barlow" userId="74d1f986-1c0d-448d-922f-1918dc81eebe" providerId="ADAL" clId="{A5F9A5A3-24F6-4DD0-A999-68CFB5AF1108}" dt="2021-11-26T12:39:07.821" v="3348"/>
        <pc:sldMkLst>
          <pc:docMk/>
          <pc:sldMk cId="2710533837" sldId="316"/>
        </pc:sldMkLst>
        <pc:spChg chg="mod">
          <ac:chgData name="Alex Barlow" userId="74d1f986-1c0d-448d-922f-1918dc81eebe" providerId="ADAL" clId="{A5F9A5A3-24F6-4DD0-A999-68CFB5AF1108}" dt="2021-11-26T10:54:37.550" v="2847" actId="20577"/>
          <ac:spMkLst>
            <pc:docMk/>
            <pc:sldMk cId="2710533837" sldId="316"/>
            <ac:spMk id="2" creationId="{A9FB00E2-3E82-AE4C-8BE6-C5EAD3253F6C}"/>
          </ac:spMkLst>
        </pc:spChg>
        <pc:spChg chg="mod">
          <ac:chgData name="Alex Barlow" userId="74d1f986-1c0d-448d-922f-1918dc81eebe" providerId="ADAL" clId="{A5F9A5A3-24F6-4DD0-A999-68CFB5AF1108}" dt="2021-11-26T11:44:30.774" v="3347" actId="20577"/>
          <ac:spMkLst>
            <pc:docMk/>
            <pc:sldMk cId="2710533837" sldId="316"/>
            <ac:spMk id="3" creationId="{FEA400BC-846A-9349-959A-327BE8750E56}"/>
          </ac:spMkLst>
        </pc:spChg>
      </pc:sldChg>
      <pc:sldChg chg="addSp delSp modSp new mod">
        <pc:chgData name="Alex Barlow" userId="74d1f986-1c0d-448d-922f-1918dc81eebe" providerId="ADAL" clId="{A5F9A5A3-24F6-4DD0-A999-68CFB5AF1108}" dt="2021-11-30T17:33:18.245" v="3986" actId="20577"/>
        <pc:sldMkLst>
          <pc:docMk/>
          <pc:sldMk cId="2211536810" sldId="317"/>
        </pc:sldMkLst>
        <pc:spChg chg="mod">
          <ac:chgData name="Alex Barlow" userId="74d1f986-1c0d-448d-922f-1918dc81eebe" providerId="ADAL" clId="{A5F9A5A3-24F6-4DD0-A999-68CFB5AF1108}" dt="2021-11-26T13:04:18.377" v="3363" actId="20577"/>
          <ac:spMkLst>
            <pc:docMk/>
            <pc:sldMk cId="2211536810" sldId="317"/>
            <ac:spMk id="2" creationId="{D9747558-CD8F-4D01-B000-C7E72975F357}"/>
          </ac:spMkLst>
        </pc:spChg>
        <pc:spChg chg="add del">
          <ac:chgData name="Alex Barlow" userId="74d1f986-1c0d-448d-922f-1918dc81eebe" providerId="ADAL" clId="{A5F9A5A3-24F6-4DD0-A999-68CFB5AF1108}" dt="2021-11-30T17:14:48.775" v="3366" actId="478"/>
          <ac:spMkLst>
            <pc:docMk/>
            <pc:sldMk cId="2211536810" sldId="317"/>
            <ac:spMk id="3" creationId="{9CE9222A-F5A7-4EB9-871B-17CC10267968}"/>
          </ac:spMkLst>
        </pc:spChg>
        <pc:spChg chg="add mod">
          <ac:chgData name="Alex Barlow" userId="74d1f986-1c0d-448d-922f-1918dc81eebe" providerId="ADAL" clId="{A5F9A5A3-24F6-4DD0-A999-68CFB5AF1108}" dt="2021-11-30T17:26:09.069" v="3570" actId="20577"/>
          <ac:spMkLst>
            <pc:docMk/>
            <pc:sldMk cId="2211536810" sldId="317"/>
            <ac:spMk id="4" creationId="{D54D52A8-DEEF-4822-AA97-3DCBB2D8CF96}"/>
          </ac:spMkLst>
        </pc:spChg>
        <pc:spChg chg="add mod">
          <ac:chgData name="Alex Barlow" userId="74d1f986-1c0d-448d-922f-1918dc81eebe" providerId="ADAL" clId="{A5F9A5A3-24F6-4DD0-A999-68CFB5AF1108}" dt="2021-11-30T17:31:41.742" v="3941" actId="20577"/>
          <ac:spMkLst>
            <pc:docMk/>
            <pc:sldMk cId="2211536810" sldId="317"/>
            <ac:spMk id="5" creationId="{5D76DD95-8367-4670-BE09-F693B754F2F7}"/>
          </ac:spMkLst>
        </pc:spChg>
        <pc:spChg chg="add mod">
          <ac:chgData name="Alex Barlow" userId="74d1f986-1c0d-448d-922f-1918dc81eebe" providerId="ADAL" clId="{A5F9A5A3-24F6-4DD0-A999-68CFB5AF1108}" dt="2021-11-30T17:26:25.478" v="3576" actId="20577"/>
          <ac:spMkLst>
            <pc:docMk/>
            <pc:sldMk cId="2211536810" sldId="317"/>
            <ac:spMk id="6" creationId="{9CA46701-E3A2-4FD2-8039-B07FA1839FA1}"/>
          </ac:spMkLst>
        </pc:spChg>
        <pc:spChg chg="add mod">
          <ac:chgData name="Alex Barlow" userId="74d1f986-1c0d-448d-922f-1918dc81eebe" providerId="ADAL" clId="{A5F9A5A3-24F6-4DD0-A999-68CFB5AF1108}" dt="2021-11-30T17:31:55.575" v="3979" actId="20577"/>
          <ac:spMkLst>
            <pc:docMk/>
            <pc:sldMk cId="2211536810" sldId="317"/>
            <ac:spMk id="7" creationId="{09B998F0-EC2B-4BC6-8078-8889E8A78EA2}"/>
          </ac:spMkLst>
        </pc:spChg>
        <pc:spChg chg="add mod">
          <ac:chgData name="Alex Barlow" userId="74d1f986-1c0d-448d-922f-1918dc81eebe" providerId="ADAL" clId="{A5F9A5A3-24F6-4DD0-A999-68CFB5AF1108}" dt="2021-11-30T17:23:39.959" v="3425" actId="20577"/>
          <ac:spMkLst>
            <pc:docMk/>
            <pc:sldMk cId="2211536810" sldId="317"/>
            <ac:spMk id="8" creationId="{2372C542-0C74-4519-9079-B3AB8179F4E2}"/>
          </ac:spMkLst>
        </pc:spChg>
        <pc:spChg chg="add mod">
          <ac:chgData name="Alex Barlow" userId="74d1f986-1c0d-448d-922f-1918dc81eebe" providerId="ADAL" clId="{A5F9A5A3-24F6-4DD0-A999-68CFB5AF1108}" dt="2021-11-30T17:19:11.365" v="3420" actId="2711"/>
          <ac:spMkLst>
            <pc:docMk/>
            <pc:sldMk cId="2211536810" sldId="317"/>
            <ac:spMk id="9" creationId="{A8FF4ECA-6483-445D-B00B-DF04814BEB67}"/>
          </ac:spMkLst>
        </pc:spChg>
        <pc:spChg chg="add mod">
          <ac:chgData name="Alex Barlow" userId="74d1f986-1c0d-448d-922f-1918dc81eebe" providerId="ADAL" clId="{A5F9A5A3-24F6-4DD0-A999-68CFB5AF1108}" dt="2021-11-30T17:24:30.397" v="3483" actId="1037"/>
          <ac:spMkLst>
            <pc:docMk/>
            <pc:sldMk cId="2211536810" sldId="317"/>
            <ac:spMk id="27" creationId="{7393E453-2772-4436-9F0A-08313BD1926F}"/>
          </ac:spMkLst>
        </pc:spChg>
        <pc:spChg chg="add mod">
          <ac:chgData name="Alex Barlow" userId="74d1f986-1c0d-448d-922f-1918dc81eebe" providerId="ADAL" clId="{A5F9A5A3-24F6-4DD0-A999-68CFB5AF1108}" dt="2021-11-30T17:25:53.180" v="3567" actId="20577"/>
          <ac:spMkLst>
            <pc:docMk/>
            <pc:sldMk cId="2211536810" sldId="317"/>
            <ac:spMk id="28" creationId="{29B437C5-94D1-42D1-A1DF-93EA7CAA4F9E}"/>
          </ac:spMkLst>
        </pc:spChg>
        <pc:spChg chg="add mod">
          <ac:chgData name="Alex Barlow" userId="74d1f986-1c0d-448d-922f-1918dc81eebe" providerId="ADAL" clId="{A5F9A5A3-24F6-4DD0-A999-68CFB5AF1108}" dt="2021-11-30T17:31:44.467" v="3946" actId="20577"/>
          <ac:spMkLst>
            <pc:docMk/>
            <pc:sldMk cId="2211536810" sldId="317"/>
            <ac:spMk id="29" creationId="{7E203916-B056-4363-B339-6E75DFB299CE}"/>
          </ac:spMkLst>
        </pc:spChg>
        <pc:spChg chg="add mod">
          <ac:chgData name="Alex Barlow" userId="74d1f986-1c0d-448d-922f-1918dc81eebe" providerId="ADAL" clId="{A5F9A5A3-24F6-4DD0-A999-68CFB5AF1108}" dt="2021-11-30T17:28:14.540" v="3724" actId="1036"/>
          <ac:spMkLst>
            <pc:docMk/>
            <pc:sldMk cId="2211536810" sldId="317"/>
            <ac:spMk id="30" creationId="{EE8CF46E-9A37-4A7D-9E1D-435DEE2F7BB5}"/>
          </ac:spMkLst>
        </pc:spChg>
        <pc:spChg chg="add mod">
          <ac:chgData name="Alex Barlow" userId="74d1f986-1c0d-448d-922f-1918dc81eebe" providerId="ADAL" clId="{A5F9A5A3-24F6-4DD0-A999-68CFB5AF1108}" dt="2021-11-30T17:31:52.589" v="3975" actId="1038"/>
          <ac:spMkLst>
            <pc:docMk/>
            <pc:sldMk cId="2211536810" sldId="317"/>
            <ac:spMk id="31" creationId="{9C79BDE2-C6DA-4C14-B0F0-0A95055182C0}"/>
          </ac:spMkLst>
        </pc:spChg>
        <pc:spChg chg="add mod">
          <ac:chgData name="Alex Barlow" userId="74d1f986-1c0d-448d-922f-1918dc81eebe" providerId="ADAL" clId="{A5F9A5A3-24F6-4DD0-A999-68CFB5AF1108}" dt="2021-11-30T17:33:18.245" v="3986" actId="20577"/>
          <ac:spMkLst>
            <pc:docMk/>
            <pc:sldMk cId="2211536810" sldId="317"/>
            <ac:spMk id="32" creationId="{D42A60C3-57F9-4805-AE79-B74565A87142}"/>
          </ac:spMkLst>
        </pc:spChg>
        <pc:cxnChg chg="add mod">
          <ac:chgData name="Alex Barlow" userId="74d1f986-1c0d-448d-922f-1918dc81eebe" providerId="ADAL" clId="{A5F9A5A3-24F6-4DD0-A999-68CFB5AF1108}" dt="2021-11-30T17:17:39.778" v="3395" actId="13822"/>
          <ac:cxnSpMkLst>
            <pc:docMk/>
            <pc:sldMk cId="2211536810" sldId="317"/>
            <ac:cxnSpMk id="11" creationId="{FFF8130B-E99D-4DF5-A59A-EBB92C0C69A5}"/>
          </ac:cxnSpMkLst>
        </pc:cxnChg>
        <pc:cxnChg chg="add mod">
          <ac:chgData name="Alex Barlow" userId="74d1f986-1c0d-448d-922f-1918dc81eebe" providerId="ADAL" clId="{A5F9A5A3-24F6-4DD0-A999-68CFB5AF1108}" dt="2021-11-30T17:17:52.432" v="3398" actId="14100"/>
          <ac:cxnSpMkLst>
            <pc:docMk/>
            <pc:sldMk cId="2211536810" sldId="317"/>
            <ac:cxnSpMk id="13" creationId="{8E9E9249-6E4B-41A4-8030-3E2DCEC4B763}"/>
          </ac:cxnSpMkLst>
        </pc:cxnChg>
        <pc:cxnChg chg="add mod">
          <ac:chgData name="Alex Barlow" userId="74d1f986-1c0d-448d-922f-1918dc81eebe" providerId="ADAL" clId="{A5F9A5A3-24F6-4DD0-A999-68CFB5AF1108}" dt="2021-11-30T17:18:02.116" v="3401" actId="14100"/>
          <ac:cxnSpMkLst>
            <pc:docMk/>
            <pc:sldMk cId="2211536810" sldId="317"/>
            <ac:cxnSpMk id="16" creationId="{24B01968-7103-47C9-AD56-5CA97F72844F}"/>
          </ac:cxnSpMkLst>
        </pc:cxnChg>
        <pc:cxnChg chg="add mod">
          <ac:chgData name="Alex Barlow" userId="74d1f986-1c0d-448d-922f-1918dc81eebe" providerId="ADAL" clId="{A5F9A5A3-24F6-4DD0-A999-68CFB5AF1108}" dt="2021-11-30T17:18:12.484" v="3404" actId="14100"/>
          <ac:cxnSpMkLst>
            <pc:docMk/>
            <pc:sldMk cId="2211536810" sldId="317"/>
            <ac:cxnSpMk id="19" creationId="{08EDB665-6E45-4DAE-B960-3F73D746024E}"/>
          </ac:cxnSpMkLst>
        </pc:cxnChg>
        <pc:cxnChg chg="add mod">
          <ac:chgData name="Alex Barlow" userId="74d1f986-1c0d-448d-922f-1918dc81eebe" providerId="ADAL" clId="{A5F9A5A3-24F6-4DD0-A999-68CFB5AF1108}" dt="2021-11-30T17:18:21.858" v="3407" actId="14100"/>
          <ac:cxnSpMkLst>
            <pc:docMk/>
            <pc:sldMk cId="2211536810" sldId="317"/>
            <ac:cxnSpMk id="22" creationId="{FBAE3EEE-6872-47A2-AB60-1AB3F4978943}"/>
          </ac:cxnSpMkLst>
        </pc:cxnChg>
        <pc:cxnChg chg="add mod">
          <ac:chgData name="Alex Barlow" userId="74d1f986-1c0d-448d-922f-1918dc81eebe" providerId="ADAL" clId="{A5F9A5A3-24F6-4DD0-A999-68CFB5AF1108}" dt="2021-11-30T17:18:52.870" v="3419" actId="13822"/>
          <ac:cxnSpMkLst>
            <pc:docMk/>
            <pc:sldMk cId="2211536810" sldId="317"/>
            <ac:cxnSpMk id="26" creationId="{A3C14D0C-FB30-437C-B729-42BE8B4854E1}"/>
          </ac:cxnSpMkLst>
        </pc:cxnChg>
        <pc:cxnChg chg="add mod">
          <ac:chgData name="Alex Barlow" userId="74d1f986-1c0d-448d-922f-1918dc81eebe" providerId="ADAL" clId="{A5F9A5A3-24F6-4DD0-A999-68CFB5AF1108}" dt="2021-11-30T17:32:14.842" v="3982" actId="13822"/>
          <ac:cxnSpMkLst>
            <pc:docMk/>
            <pc:sldMk cId="2211536810" sldId="317"/>
            <ac:cxnSpMk id="35" creationId="{95003E6C-13FB-4F68-99AF-86F6788B3025}"/>
          </ac:cxnSpMkLst>
        </pc:cxnChg>
        <pc:cxnChg chg="add mod">
          <ac:chgData name="Alex Barlow" userId="74d1f986-1c0d-448d-922f-1918dc81eebe" providerId="ADAL" clId="{A5F9A5A3-24F6-4DD0-A999-68CFB5AF1108}" dt="2021-11-30T17:32:52.916" v="3985" actId="14100"/>
          <ac:cxnSpMkLst>
            <pc:docMk/>
            <pc:sldMk cId="2211536810" sldId="317"/>
            <ac:cxnSpMk id="37" creationId="{053D9577-0E7B-4F6A-BC1D-2C1ACA5E0373}"/>
          </ac:cxnSpMkLst>
        </pc:cxnChg>
      </pc:sldChg>
    </pc:docChg>
  </pc:docChgLst>
  <pc:docChgLst>
    <pc:chgData name="Alex Barlow" userId="74d1f986-1c0d-448d-922f-1918dc81eebe" providerId="ADAL" clId="{C77A6831-32CF-4E48-A046-C7FE7AABDCD5}"/>
    <pc:docChg chg="undo custSel addSld delSld modSld">
      <pc:chgData name="Alex Barlow" userId="74d1f986-1c0d-448d-922f-1918dc81eebe" providerId="ADAL" clId="{C77A6831-32CF-4E48-A046-C7FE7AABDCD5}" dt="2021-11-25T17:30:12.661" v="3486"/>
      <pc:docMkLst>
        <pc:docMk/>
      </pc:docMkLst>
      <pc:sldChg chg="del">
        <pc:chgData name="Alex Barlow" userId="74d1f986-1c0d-448d-922f-1918dc81eebe" providerId="ADAL" clId="{C77A6831-32CF-4E48-A046-C7FE7AABDCD5}" dt="2021-11-24T09:23:44.891" v="176" actId="47"/>
        <pc:sldMkLst>
          <pc:docMk/>
          <pc:sldMk cId="684342079" sldId="279"/>
        </pc:sldMkLst>
      </pc:sldChg>
      <pc:sldChg chg="modSp mod">
        <pc:chgData name="Alex Barlow" userId="74d1f986-1c0d-448d-922f-1918dc81eebe" providerId="ADAL" clId="{C77A6831-32CF-4E48-A046-C7FE7AABDCD5}" dt="2021-11-24T09:20:56.173" v="92" actId="20577"/>
        <pc:sldMkLst>
          <pc:docMk/>
          <pc:sldMk cId="1438475169" sldId="291"/>
        </pc:sldMkLst>
        <pc:spChg chg="mod">
          <ac:chgData name="Alex Barlow" userId="74d1f986-1c0d-448d-922f-1918dc81eebe" providerId="ADAL" clId="{C77A6831-32CF-4E48-A046-C7FE7AABDCD5}" dt="2021-11-24T09:20:05.924" v="23" actId="20577"/>
          <ac:spMkLst>
            <pc:docMk/>
            <pc:sldMk cId="1438475169" sldId="291"/>
            <ac:spMk id="2" creationId="{338F7217-8569-084B-96F6-50EBDB09EDA3}"/>
          </ac:spMkLst>
        </pc:spChg>
        <pc:spChg chg="mod">
          <ac:chgData name="Alex Barlow" userId="74d1f986-1c0d-448d-922f-1918dc81eebe" providerId="ADAL" clId="{C77A6831-32CF-4E48-A046-C7FE7AABDCD5}" dt="2021-11-24T09:20:56.173" v="92" actId="20577"/>
          <ac:spMkLst>
            <pc:docMk/>
            <pc:sldMk cId="1438475169" sldId="291"/>
            <ac:spMk id="13" creationId="{ED781842-F578-7748-9E77-5F304ED90AC6}"/>
          </ac:spMkLst>
        </pc:spChg>
      </pc:sldChg>
      <pc:sldChg chg="del">
        <pc:chgData name="Alex Barlow" userId="74d1f986-1c0d-448d-922f-1918dc81eebe" providerId="ADAL" clId="{C77A6831-32CF-4E48-A046-C7FE7AABDCD5}" dt="2021-11-24T09:23:44.891" v="176" actId="47"/>
        <pc:sldMkLst>
          <pc:docMk/>
          <pc:sldMk cId="1260330078" sldId="294"/>
        </pc:sldMkLst>
      </pc:sldChg>
      <pc:sldChg chg="modSp mod modAnim">
        <pc:chgData name="Alex Barlow" userId="74d1f986-1c0d-448d-922f-1918dc81eebe" providerId="ADAL" clId="{C77A6831-32CF-4E48-A046-C7FE7AABDCD5}" dt="2021-11-24T09:59:50.164" v="1069" actId="20577"/>
        <pc:sldMkLst>
          <pc:docMk/>
          <pc:sldMk cId="2268793560" sldId="295"/>
        </pc:sldMkLst>
        <pc:spChg chg="mod">
          <ac:chgData name="Alex Barlow" userId="74d1f986-1c0d-448d-922f-1918dc81eebe" providerId="ADAL" clId="{C77A6831-32CF-4E48-A046-C7FE7AABDCD5}" dt="2021-11-24T09:24:00.118" v="193" actId="20577"/>
          <ac:spMkLst>
            <pc:docMk/>
            <pc:sldMk cId="2268793560" sldId="295"/>
            <ac:spMk id="2" creationId="{A9FB00E2-3E82-AE4C-8BE6-C5EAD3253F6C}"/>
          </ac:spMkLst>
        </pc:spChg>
        <pc:spChg chg="mod">
          <ac:chgData name="Alex Barlow" userId="74d1f986-1c0d-448d-922f-1918dc81eebe" providerId="ADAL" clId="{C77A6831-32CF-4E48-A046-C7FE7AABDCD5}" dt="2021-11-24T09:59:50.164" v="1069" actId="20577"/>
          <ac:spMkLst>
            <pc:docMk/>
            <pc:sldMk cId="2268793560" sldId="295"/>
            <ac:spMk id="3" creationId="{FEA400BC-846A-9349-959A-327BE8750E56}"/>
          </ac:spMkLst>
        </pc:spChg>
      </pc:sldChg>
      <pc:sldChg chg="del">
        <pc:chgData name="Alex Barlow" userId="74d1f986-1c0d-448d-922f-1918dc81eebe" providerId="ADAL" clId="{C77A6831-32CF-4E48-A046-C7FE7AABDCD5}" dt="2021-11-24T09:23:44.891" v="176" actId="47"/>
        <pc:sldMkLst>
          <pc:docMk/>
          <pc:sldMk cId="3779120414" sldId="297"/>
        </pc:sldMkLst>
      </pc:sldChg>
      <pc:sldChg chg="del">
        <pc:chgData name="Alex Barlow" userId="74d1f986-1c0d-448d-922f-1918dc81eebe" providerId="ADAL" clId="{C77A6831-32CF-4E48-A046-C7FE7AABDCD5}" dt="2021-11-24T09:23:44.891" v="176" actId="47"/>
        <pc:sldMkLst>
          <pc:docMk/>
          <pc:sldMk cId="3735884880" sldId="298"/>
        </pc:sldMkLst>
      </pc:sldChg>
      <pc:sldChg chg="del">
        <pc:chgData name="Alex Barlow" userId="74d1f986-1c0d-448d-922f-1918dc81eebe" providerId="ADAL" clId="{C77A6831-32CF-4E48-A046-C7FE7AABDCD5}" dt="2021-11-24T09:23:44.891" v="176" actId="47"/>
        <pc:sldMkLst>
          <pc:docMk/>
          <pc:sldMk cId="2038445238" sldId="299"/>
        </pc:sldMkLst>
      </pc:sldChg>
      <pc:sldChg chg="del">
        <pc:chgData name="Alex Barlow" userId="74d1f986-1c0d-448d-922f-1918dc81eebe" providerId="ADAL" clId="{C77A6831-32CF-4E48-A046-C7FE7AABDCD5}" dt="2021-11-24T09:23:44.891" v="176" actId="47"/>
        <pc:sldMkLst>
          <pc:docMk/>
          <pc:sldMk cId="2617001182" sldId="300"/>
        </pc:sldMkLst>
      </pc:sldChg>
      <pc:sldChg chg="del">
        <pc:chgData name="Alex Barlow" userId="74d1f986-1c0d-448d-922f-1918dc81eebe" providerId="ADAL" clId="{C77A6831-32CF-4E48-A046-C7FE7AABDCD5}" dt="2021-11-24T09:23:44.891" v="176" actId="47"/>
        <pc:sldMkLst>
          <pc:docMk/>
          <pc:sldMk cId="49524181" sldId="301"/>
        </pc:sldMkLst>
      </pc:sldChg>
      <pc:sldChg chg="del">
        <pc:chgData name="Alex Barlow" userId="74d1f986-1c0d-448d-922f-1918dc81eebe" providerId="ADAL" clId="{C77A6831-32CF-4E48-A046-C7FE7AABDCD5}" dt="2021-11-24T09:23:44.891" v="176" actId="47"/>
        <pc:sldMkLst>
          <pc:docMk/>
          <pc:sldMk cId="4255853588" sldId="302"/>
        </pc:sldMkLst>
      </pc:sldChg>
      <pc:sldChg chg="del">
        <pc:chgData name="Alex Barlow" userId="74d1f986-1c0d-448d-922f-1918dc81eebe" providerId="ADAL" clId="{C77A6831-32CF-4E48-A046-C7FE7AABDCD5}" dt="2021-11-24T09:23:44.891" v="176" actId="47"/>
        <pc:sldMkLst>
          <pc:docMk/>
          <pc:sldMk cId="206725876" sldId="303"/>
        </pc:sldMkLst>
      </pc:sldChg>
      <pc:sldChg chg="modSp mod">
        <pc:chgData name="Alex Barlow" userId="74d1f986-1c0d-448d-922f-1918dc81eebe" providerId="ADAL" clId="{C77A6831-32CF-4E48-A046-C7FE7AABDCD5}" dt="2021-11-24T09:21:56.722" v="175" actId="20577"/>
        <pc:sldMkLst>
          <pc:docMk/>
          <pc:sldMk cId="3795551546" sldId="304"/>
        </pc:sldMkLst>
        <pc:spChg chg="mod">
          <ac:chgData name="Alex Barlow" userId="74d1f986-1c0d-448d-922f-1918dc81eebe" providerId="ADAL" clId="{C77A6831-32CF-4E48-A046-C7FE7AABDCD5}" dt="2021-11-24T09:21:56.722" v="175" actId="20577"/>
          <ac:spMkLst>
            <pc:docMk/>
            <pc:sldMk cId="3795551546" sldId="304"/>
            <ac:spMk id="3" creationId="{4D70967D-6F73-4891-B81A-E9661AF3D4EE}"/>
          </ac:spMkLst>
        </pc:spChg>
      </pc:sldChg>
      <pc:sldChg chg="del">
        <pc:chgData name="Alex Barlow" userId="74d1f986-1c0d-448d-922f-1918dc81eebe" providerId="ADAL" clId="{C77A6831-32CF-4E48-A046-C7FE7AABDCD5}" dt="2021-11-24T09:23:44.891" v="176" actId="47"/>
        <pc:sldMkLst>
          <pc:docMk/>
          <pc:sldMk cId="925771908" sldId="305"/>
        </pc:sldMkLst>
      </pc:sldChg>
      <pc:sldChg chg="modSp new mod modNotesTx">
        <pc:chgData name="Alex Barlow" userId="74d1f986-1c0d-448d-922f-1918dc81eebe" providerId="ADAL" clId="{C77A6831-32CF-4E48-A046-C7FE7AABDCD5}" dt="2021-11-25T09:55:55.266" v="2000" actId="20577"/>
        <pc:sldMkLst>
          <pc:docMk/>
          <pc:sldMk cId="4284803129" sldId="305"/>
        </pc:sldMkLst>
        <pc:spChg chg="mod">
          <ac:chgData name="Alex Barlow" userId="74d1f986-1c0d-448d-922f-1918dc81eebe" providerId="ADAL" clId="{C77A6831-32CF-4E48-A046-C7FE7AABDCD5}" dt="2021-11-24T10:24:57.429" v="1697" actId="20577"/>
          <ac:spMkLst>
            <pc:docMk/>
            <pc:sldMk cId="4284803129" sldId="305"/>
            <ac:spMk id="2" creationId="{EF7A2A10-78B7-45FA-9DAE-7173E737C5EA}"/>
          </ac:spMkLst>
        </pc:spChg>
        <pc:spChg chg="mod">
          <ac:chgData name="Alex Barlow" userId="74d1f986-1c0d-448d-922f-1918dc81eebe" providerId="ADAL" clId="{C77A6831-32CF-4E48-A046-C7FE7AABDCD5}" dt="2021-11-25T09:55:55.266" v="2000" actId="20577"/>
          <ac:spMkLst>
            <pc:docMk/>
            <pc:sldMk cId="4284803129" sldId="305"/>
            <ac:spMk id="3" creationId="{456DD083-7D12-4DF7-92F0-990AF434DC54}"/>
          </ac:spMkLst>
        </pc:spChg>
      </pc:sldChg>
      <pc:sldChg chg="modSp new mod modNotesTx">
        <pc:chgData name="Alex Barlow" userId="74d1f986-1c0d-448d-922f-1918dc81eebe" providerId="ADAL" clId="{C77A6831-32CF-4E48-A046-C7FE7AABDCD5}" dt="2021-11-25T09:13:05.018" v="1705"/>
        <pc:sldMkLst>
          <pc:docMk/>
          <pc:sldMk cId="1662846262" sldId="306"/>
        </pc:sldMkLst>
        <pc:spChg chg="mod">
          <ac:chgData name="Alex Barlow" userId="74d1f986-1c0d-448d-922f-1918dc81eebe" providerId="ADAL" clId="{C77A6831-32CF-4E48-A046-C7FE7AABDCD5}" dt="2021-11-24T10:24:52.134" v="1680" actId="20577"/>
          <ac:spMkLst>
            <pc:docMk/>
            <pc:sldMk cId="1662846262" sldId="306"/>
            <ac:spMk id="2" creationId="{E37B20E3-241D-46C6-A16B-1D09551CEC99}"/>
          </ac:spMkLst>
        </pc:spChg>
        <pc:spChg chg="mod">
          <ac:chgData name="Alex Barlow" userId="74d1f986-1c0d-448d-922f-1918dc81eebe" providerId="ADAL" clId="{C77A6831-32CF-4E48-A046-C7FE7AABDCD5}" dt="2021-11-24T10:29:24.974" v="1704" actId="20577"/>
          <ac:spMkLst>
            <pc:docMk/>
            <pc:sldMk cId="1662846262" sldId="306"/>
            <ac:spMk id="3" creationId="{D4FCE5C3-1260-46F2-9AD6-D2CEEB7C97C1}"/>
          </ac:spMkLst>
        </pc:spChg>
      </pc:sldChg>
      <pc:sldChg chg="modSp new mod">
        <pc:chgData name="Alex Barlow" userId="74d1f986-1c0d-448d-922f-1918dc81eebe" providerId="ADAL" clId="{C77A6831-32CF-4E48-A046-C7FE7AABDCD5}" dt="2021-11-25T09:56:10.195" v="2008" actId="14100"/>
        <pc:sldMkLst>
          <pc:docMk/>
          <pc:sldMk cId="3221135679" sldId="307"/>
        </pc:sldMkLst>
        <pc:spChg chg="mod">
          <ac:chgData name="Alex Barlow" userId="74d1f986-1c0d-448d-922f-1918dc81eebe" providerId="ADAL" clId="{C77A6831-32CF-4E48-A046-C7FE7AABDCD5}" dt="2021-11-25T09:13:48.100" v="1734" actId="20577"/>
          <ac:spMkLst>
            <pc:docMk/>
            <pc:sldMk cId="3221135679" sldId="307"/>
            <ac:spMk id="2" creationId="{31DD6D44-5F24-48D5-A376-9531FBBBABC5}"/>
          </ac:spMkLst>
        </pc:spChg>
        <pc:spChg chg="mod">
          <ac:chgData name="Alex Barlow" userId="74d1f986-1c0d-448d-922f-1918dc81eebe" providerId="ADAL" clId="{C77A6831-32CF-4E48-A046-C7FE7AABDCD5}" dt="2021-11-25T09:56:10.195" v="2008" actId="14100"/>
          <ac:spMkLst>
            <pc:docMk/>
            <pc:sldMk cId="3221135679" sldId="307"/>
            <ac:spMk id="3" creationId="{95D7DDCF-CF66-449F-B73A-4211B9E5405A}"/>
          </ac:spMkLst>
        </pc:spChg>
      </pc:sldChg>
      <pc:sldChg chg="addSp modSp new mod">
        <pc:chgData name="Alex Barlow" userId="74d1f986-1c0d-448d-922f-1918dc81eebe" providerId="ADAL" clId="{C77A6831-32CF-4E48-A046-C7FE7AABDCD5}" dt="2021-11-25T16:55:39.294" v="2380" actId="1035"/>
        <pc:sldMkLst>
          <pc:docMk/>
          <pc:sldMk cId="3321594175" sldId="308"/>
        </pc:sldMkLst>
        <pc:spChg chg="mod">
          <ac:chgData name="Alex Barlow" userId="74d1f986-1c0d-448d-922f-1918dc81eebe" providerId="ADAL" clId="{C77A6831-32CF-4E48-A046-C7FE7AABDCD5}" dt="2021-11-25T09:56:24.879" v="2029" actId="20577"/>
          <ac:spMkLst>
            <pc:docMk/>
            <pc:sldMk cId="3321594175" sldId="308"/>
            <ac:spMk id="2" creationId="{4EDE2231-1C72-4108-9F25-24358EC4CB7B}"/>
          </ac:spMkLst>
        </pc:spChg>
        <pc:spChg chg="mod">
          <ac:chgData name="Alex Barlow" userId="74d1f986-1c0d-448d-922f-1918dc81eebe" providerId="ADAL" clId="{C77A6831-32CF-4E48-A046-C7FE7AABDCD5}" dt="2021-11-25T16:50:37.915" v="2262" actId="1076"/>
          <ac:spMkLst>
            <pc:docMk/>
            <pc:sldMk cId="3321594175" sldId="308"/>
            <ac:spMk id="3" creationId="{1DD3F8BC-9350-4D2F-88CB-971DF0105516}"/>
          </ac:spMkLst>
        </pc:spChg>
        <pc:spChg chg="add mod">
          <ac:chgData name="Alex Barlow" userId="74d1f986-1c0d-448d-922f-1918dc81eebe" providerId="ADAL" clId="{C77A6831-32CF-4E48-A046-C7FE7AABDCD5}" dt="2021-11-25T16:52:02.741" v="2291" actId="1076"/>
          <ac:spMkLst>
            <pc:docMk/>
            <pc:sldMk cId="3321594175" sldId="308"/>
            <ac:spMk id="10" creationId="{D4444F2B-065A-42FB-A8F3-42BEF32E553A}"/>
          </ac:spMkLst>
        </pc:spChg>
        <pc:spChg chg="add mod">
          <ac:chgData name="Alex Barlow" userId="74d1f986-1c0d-448d-922f-1918dc81eebe" providerId="ADAL" clId="{C77A6831-32CF-4E48-A046-C7FE7AABDCD5}" dt="2021-11-25T16:52:28.308" v="2306" actId="14100"/>
          <ac:spMkLst>
            <pc:docMk/>
            <pc:sldMk cId="3321594175" sldId="308"/>
            <ac:spMk id="11" creationId="{BE3A22C5-BE69-4A11-84C2-04252AD4ECB7}"/>
          </ac:spMkLst>
        </pc:spChg>
        <pc:spChg chg="add mod">
          <ac:chgData name="Alex Barlow" userId="74d1f986-1c0d-448d-922f-1918dc81eebe" providerId="ADAL" clId="{C77A6831-32CF-4E48-A046-C7FE7AABDCD5}" dt="2021-11-25T16:52:42.686" v="2319" actId="20577"/>
          <ac:spMkLst>
            <pc:docMk/>
            <pc:sldMk cId="3321594175" sldId="308"/>
            <ac:spMk id="12" creationId="{D42D9C8B-7B7C-49FB-AC9F-923807665DD4}"/>
          </ac:spMkLst>
        </pc:spChg>
        <pc:spChg chg="add mod">
          <ac:chgData name="Alex Barlow" userId="74d1f986-1c0d-448d-922f-1918dc81eebe" providerId="ADAL" clId="{C77A6831-32CF-4E48-A046-C7FE7AABDCD5}" dt="2021-11-25T16:52:54.137" v="2325" actId="1076"/>
          <ac:spMkLst>
            <pc:docMk/>
            <pc:sldMk cId="3321594175" sldId="308"/>
            <ac:spMk id="13" creationId="{A50BED77-2A84-4AA2-B3DE-DE822B35FBAD}"/>
          </ac:spMkLst>
        </pc:spChg>
        <pc:spChg chg="add mod">
          <ac:chgData name="Alex Barlow" userId="74d1f986-1c0d-448d-922f-1918dc81eebe" providerId="ADAL" clId="{C77A6831-32CF-4E48-A046-C7FE7AABDCD5}" dt="2021-11-25T16:55:39.294" v="2380" actId="1035"/>
          <ac:spMkLst>
            <pc:docMk/>
            <pc:sldMk cId="3321594175" sldId="308"/>
            <ac:spMk id="14" creationId="{90925EFF-82D7-4D85-A76F-2DE79459B0F0}"/>
          </ac:spMkLst>
        </pc:spChg>
        <pc:picChg chg="add mod">
          <ac:chgData name="Alex Barlow" userId="74d1f986-1c0d-448d-922f-1918dc81eebe" providerId="ADAL" clId="{C77A6831-32CF-4E48-A046-C7FE7AABDCD5}" dt="2021-11-25T16:55:39.294" v="2380" actId="1035"/>
          <ac:picMkLst>
            <pc:docMk/>
            <pc:sldMk cId="3321594175" sldId="308"/>
            <ac:picMk id="5" creationId="{BFA74731-6BE5-4089-BB3B-168DF956FFF2}"/>
          </ac:picMkLst>
        </pc:picChg>
        <pc:picChg chg="add mod">
          <ac:chgData name="Alex Barlow" userId="74d1f986-1c0d-448d-922f-1918dc81eebe" providerId="ADAL" clId="{C77A6831-32CF-4E48-A046-C7FE7AABDCD5}" dt="2021-11-25T16:51:09.712" v="2267" actId="553"/>
          <ac:picMkLst>
            <pc:docMk/>
            <pc:sldMk cId="3321594175" sldId="308"/>
            <ac:picMk id="6" creationId="{828103C7-1827-4E43-9FD2-AE3926D57424}"/>
          </ac:picMkLst>
        </pc:picChg>
        <pc:picChg chg="add mod">
          <ac:chgData name="Alex Barlow" userId="74d1f986-1c0d-448d-922f-1918dc81eebe" providerId="ADAL" clId="{C77A6831-32CF-4E48-A046-C7FE7AABDCD5}" dt="2021-11-25T16:50:33.144" v="2258" actId="1076"/>
          <ac:picMkLst>
            <pc:docMk/>
            <pc:sldMk cId="3321594175" sldId="308"/>
            <ac:picMk id="7" creationId="{362FCC78-9412-4576-8326-17364FF6C7F0}"/>
          </ac:picMkLst>
        </pc:picChg>
        <pc:picChg chg="add mod">
          <ac:chgData name="Alex Barlow" userId="74d1f986-1c0d-448d-922f-1918dc81eebe" providerId="ADAL" clId="{C77A6831-32CF-4E48-A046-C7FE7AABDCD5}" dt="2021-11-25T16:50:41.401" v="2263" actId="1076"/>
          <ac:picMkLst>
            <pc:docMk/>
            <pc:sldMk cId="3321594175" sldId="308"/>
            <ac:picMk id="8" creationId="{4DCECB8E-2948-4685-8249-C84D093D9378}"/>
          </ac:picMkLst>
        </pc:picChg>
        <pc:picChg chg="add mod">
          <ac:chgData name="Alex Barlow" userId="74d1f986-1c0d-448d-922f-1918dc81eebe" providerId="ADAL" clId="{C77A6831-32CF-4E48-A046-C7FE7AABDCD5}" dt="2021-11-25T16:50:54.924" v="2265" actId="1076"/>
          <ac:picMkLst>
            <pc:docMk/>
            <pc:sldMk cId="3321594175" sldId="308"/>
            <ac:picMk id="9" creationId="{9965B3D5-97CD-440F-9872-13668BA637D9}"/>
          </ac:picMkLst>
        </pc:picChg>
        <pc:picChg chg="add mod">
          <ac:chgData name="Alex Barlow" userId="74d1f986-1c0d-448d-922f-1918dc81eebe" providerId="ADAL" clId="{C77A6831-32CF-4E48-A046-C7FE7AABDCD5}" dt="2021-11-25T16:53:33.612" v="2335" actId="1076"/>
          <ac:picMkLst>
            <pc:docMk/>
            <pc:sldMk cId="3321594175" sldId="308"/>
            <ac:picMk id="16" creationId="{2F701E8F-6639-4FC8-9633-B859D8757C16}"/>
          </ac:picMkLst>
        </pc:picChg>
        <pc:cxnChg chg="add">
          <ac:chgData name="Alex Barlow" userId="74d1f986-1c0d-448d-922f-1918dc81eebe" providerId="ADAL" clId="{C77A6831-32CF-4E48-A046-C7FE7AABDCD5}" dt="2021-11-25T16:53:45.264" v="2336" actId="11529"/>
          <ac:cxnSpMkLst>
            <pc:docMk/>
            <pc:sldMk cId="3321594175" sldId="308"/>
            <ac:cxnSpMk id="18" creationId="{48C01A78-747E-46EE-BD54-BD493AB371D3}"/>
          </ac:cxnSpMkLst>
        </pc:cxnChg>
        <pc:cxnChg chg="add mod">
          <ac:chgData name="Alex Barlow" userId="74d1f986-1c0d-448d-922f-1918dc81eebe" providerId="ADAL" clId="{C77A6831-32CF-4E48-A046-C7FE7AABDCD5}" dt="2021-11-25T16:55:29.586" v="2359" actId="14100"/>
          <ac:cxnSpMkLst>
            <pc:docMk/>
            <pc:sldMk cId="3321594175" sldId="308"/>
            <ac:cxnSpMk id="20" creationId="{8F28D102-68FA-45C1-A15C-4ADBAA509B2F}"/>
          </ac:cxnSpMkLst>
        </pc:cxnChg>
        <pc:cxnChg chg="add">
          <ac:chgData name="Alex Barlow" userId="74d1f986-1c0d-448d-922f-1918dc81eebe" providerId="ADAL" clId="{C77A6831-32CF-4E48-A046-C7FE7AABDCD5}" dt="2021-11-25T16:54:27.738" v="2340" actId="11529"/>
          <ac:cxnSpMkLst>
            <pc:docMk/>
            <pc:sldMk cId="3321594175" sldId="308"/>
            <ac:cxnSpMk id="24" creationId="{830BFD2B-3D25-4FFD-866F-70BAB2D6F3D6}"/>
          </ac:cxnSpMkLst>
        </pc:cxnChg>
        <pc:cxnChg chg="add mod">
          <ac:chgData name="Alex Barlow" userId="74d1f986-1c0d-448d-922f-1918dc81eebe" providerId="ADAL" clId="{C77A6831-32CF-4E48-A046-C7FE7AABDCD5}" dt="2021-11-25T16:55:39.294" v="2380" actId="1035"/>
          <ac:cxnSpMkLst>
            <pc:docMk/>
            <pc:sldMk cId="3321594175" sldId="308"/>
            <ac:cxnSpMk id="26" creationId="{0863FB0F-73DF-4BC1-AFE5-28F9FE765E7D}"/>
          </ac:cxnSpMkLst>
        </pc:cxnChg>
        <pc:cxnChg chg="add">
          <ac:chgData name="Alex Barlow" userId="74d1f986-1c0d-448d-922f-1918dc81eebe" providerId="ADAL" clId="{C77A6831-32CF-4E48-A046-C7FE7AABDCD5}" dt="2021-11-25T16:54:50.460" v="2343" actId="11529"/>
          <ac:cxnSpMkLst>
            <pc:docMk/>
            <pc:sldMk cId="3321594175" sldId="308"/>
            <ac:cxnSpMk id="29" creationId="{5341EC08-BEA5-44D1-94C6-EB078A53A48B}"/>
          </ac:cxnSpMkLst>
        </pc:cxnChg>
      </pc:sldChg>
      <pc:sldChg chg="addSp delSp modSp new mod">
        <pc:chgData name="Alex Barlow" userId="74d1f986-1c0d-448d-922f-1918dc81eebe" providerId="ADAL" clId="{C77A6831-32CF-4E48-A046-C7FE7AABDCD5}" dt="2021-11-25T17:02:09.692" v="2626" actId="11529"/>
        <pc:sldMkLst>
          <pc:docMk/>
          <pc:sldMk cId="891100195" sldId="309"/>
        </pc:sldMkLst>
        <pc:spChg chg="mod">
          <ac:chgData name="Alex Barlow" userId="74d1f986-1c0d-448d-922f-1918dc81eebe" providerId="ADAL" clId="{C77A6831-32CF-4E48-A046-C7FE7AABDCD5}" dt="2021-11-25T16:55:52.968" v="2396" actId="20577"/>
          <ac:spMkLst>
            <pc:docMk/>
            <pc:sldMk cId="891100195" sldId="309"/>
            <ac:spMk id="2" creationId="{E74148C0-5169-4737-BE64-1D49DE28A1F8}"/>
          </ac:spMkLst>
        </pc:spChg>
        <pc:spChg chg="mod">
          <ac:chgData name="Alex Barlow" userId="74d1f986-1c0d-448d-922f-1918dc81eebe" providerId="ADAL" clId="{C77A6831-32CF-4E48-A046-C7FE7AABDCD5}" dt="2021-11-25T17:00:20.824" v="2590" actId="20577"/>
          <ac:spMkLst>
            <pc:docMk/>
            <pc:sldMk cId="891100195" sldId="309"/>
            <ac:spMk id="3" creationId="{185E3040-1EA8-4763-8FAA-7BBB22B6851C}"/>
          </ac:spMkLst>
        </pc:spChg>
        <pc:picChg chg="add mod">
          <ac:chgData name="Alex Barlow" userId="74d1f986-1c0d-448d-922f-1918dc81eebe" providerId="ADAL" clId="{C77A6831-32CF-4E48-A046-C7FE7AABDCD5}" dt="2021-11-25T16:56:56.111" v="2462"/>
          <ac:picMkLst>
            <pc:docMk/>
            <pc:sldMk cId="891100195" sldId="309"/>
            <ac:picMk id="4" creationId="{436712C8-D1CC-467E-985E-3FF485BCFF76}"/>
          </ac:picMkLst>
        </pc:picChg>
        <pc:picChg chg="add mod">
          <ac:chgData name="Alex Barlow" userId="74d1f986-1c0d-448d-922f-1918dc81eebe" providerId="ADAL" clId="{C77A6831-32CF-4E48-A046-C7FE7AABDCD5}" dt="2021-11-25T16:57:40.282" v="2464" actId="1076"/>
          <ac:picMkLst>
            <pc:docMk/>
            <pc:sldMk cId="891100195" sldId="309"/>
            <ac:picMk id="6" creationId="{1443BBD4-A3C8-46C5-BA39-137A09413DC8}"/>
          </ac:picMkLst>
        </pc:picChg>
        <pc:picChg chg="add del mod">
          <ac:chgData name="Alex Barlow" userId="74d1f986-1c0d-448d-922f-1918dc81eebe" providerId="ADAL" clId="{C77A6831-32CF-4E48-A046-C7FE7AABDCD5}" dt="2021-11-25T16:57:57.660" v="2467" actId="478"/>
          <ac:picMkLst>
            <pc:docMk/>
            <pc:sldMk cId="891100195" sldId="309"/>
            <ac:picMk id="8" creationId="{B4034CAC-938D-4BB5-92B2-4389582E9E1A}"/>
          </ac:picMkLst>
        </pc:picChg>
        <pc:picChg chg="add mod">
          <ac:chgData name="Alex Barlow" userId="74d1f986-1c0d-448d-922f-1918dc81eebe" providerId="ADAL" clId="{C77A6831-32CF-4E48-A046-C7FE7AABDCD5}" dt="2021-11-25T16:57:58.987" v="2468" actId="1076"/>
          <ac:picMkLst>
            <pc:docMk/>
            <pc:sldMk cId="891100195" sldId="309"/>
            <ac:picMk id="10" creationId="{3B114FDA-EABF-4CCF-9F4D-D6B5E7284849}"/>
          </ac:picMkLst>
        </pc:picChg>
        <pc:picChg chg="add mod">
          <ac:chgData name="Alex Barlow" userId="74d1f986-1c0d-448d-922f-1918dc81eebe" providerId="ADAL" clId="{C77A6831-32CF-4E48-A046-C7FE7AABDCD5}" dt="2021-11-25T16:58:04.379" v="2471" actId="1076"/>
          <ac:picMkLst>
            <pc:docMk/>
            <pc:sldMk cId="891100195" sldId="309"/>
            <ac:picMk id="11" creationId="{94693A36-D50A-4AFF-BD08-0294887273E9}"/>
          </ac:picMkLst>
        </pc:picChg>
        <pc:picChg chg="add mod">
          <ac:chgData name="Alex Barlow" userId="74d1f986-1c0d-448d-922f-1918dc81eebe" providerId="ADAL" clId="{C77A6831-32CF-4E48-A046-C7FE7AABDCD5}" dt="2021-11-25T16:58:23.023" v="2473" actId="1076"/>
          <ac:picMkLst>
            <pc:docMk/>
            <pc:sldMk cId="891100195" sldId="309"/>
            <ac:picMk id="13" creationId="{6C39E391-8A16-48BF-A35E-A9D21F6E0055}"/>
          </ac:picMkLst>
        </pc:picChg>
        <pc:picChg chg="add del mod">
          <ac:chgData name="Alex Barlow" userId="74d1f986-1c0d-448d-922f-1918dc81eebe" providerId="ADAL" clId="{C77A6831-32CF-4E48-A046-C7FE7AABDCD5}" dt="2021-11-25T16:58:27.745" v="2475"/>
          <ac:picMkLst>
            <pc:docMk/>
            <pc:sldMk cId="891100195" sldId="309"/>
            <ac:picMk id="14" creationId="{2C4FC4F3-F27F-48B8-A09A-587D1F187181}"/>
          </ac:picMkLst>
        </pc:picChg>
        <pc:picChg chg="add mod">
          <ac:chgData name="Alex Barlow" userId="74d1f986-1c0d-448d-922f-1918dc81eebe" providerId="ADAL" clId="{C77A6831-32CF-4E48-A046-C7FE7AABDCD5}" dt="2021-11-25T16:58:31.410" v="2477" actId="1076"/>
          <ac:picMkLst>
            <pc:docMk/>
            <pc:sldMk cId="891100195" sldId="309"/>
            <ac:picMk id="15" creationId="{12374CC7-9F6E-462C-B08A-D131F8414657}"/>
          </ac:picMkLst>
        </pc:picChg>
        <pc:picChg chg="add mod">
          <ac:chgData name="Alex Barlow" userId="74d1f986-1c0d-448d-922f-1918dc81eebe" providerId="ADAL" clId="{C77A6831-32CF-4E48-A046-C7FE7AABDCD5}" dt="2021-11-25T16:59:10.966" v="2479" actId="1076"/>
          <ac:picMkLst>
            <pc:docMk/>
            <pc:sldMk cId="891100195" sldId="309"/>
            <ac:picMk id="17" creationId="{86D2B17B-2789-4601-A3F5-D8BAE320F16F}"/>
          </ac:picMkLst>
        </pc:picChg>
        <pc:picChg chg="add mod">
          <ac:chgData name="Alex Barlow" userId="74d1f986-1c0d-448d-922f-1918dc81eebe" providerId="ADAL" clId="{C77A6831-32CF-4E48-A046-C7FE7AABDCD5}" dt="2021-11-25T17:01:03.503" v="2598" actId="688"/>
          <ac:picMkLst>
            <pc:docMk/>
            <pc:sldMk cId="891100195" sldId="309"/>
            <ac:picMk id="19" creationId="{5B2E3612-0E73-4188-9901-914285FD306C}"/>
          </ac:picMkLst>
        </pc:picChg>
        <pc:picChg chg="add mod">
          <ac:chgData name="Alex Barlow" userId="74d1f986-1c0d-448d-922f-1918dc81eebe" providerId="ADAL" clId="{C77A6831-32CF-4E48-A046-C7FE7AABDCD5}" dt="2021-11-25T17:01:15.053" v="2603" actId="1076"/>
          <ac:picMkLst>
            <pc:docMk/>
            <pc:sldMk cId="891100195" sldId="309"/>
            <ac:picMk id="20" creationId="{B0BB2454-D8D8-41B5-8A55-8FD81047343E}"/>
          </ac:picMkLst>
        </pc:picChg>
        <pc:picChg chg="add mod">
          <ac:chgData name="Alex Barlow" userId="74d1f986-1c0d-448d-922f-1918dc81eebe" providerId="ADAL" clId="{C77A6831-32CF-4E48-A046-C7FE7AABDCD5}" dt="2021-11-25T17:01:24.534" v="2608" actId="688"/>
          <ac:picMkLst>
            <pc:docMk/>
            <pc:sldMk cId="891100195" sldId="309"/>
            <ac:picMk id="21" creationId="{4CD1735F-FB6D-45D0-8952-0E9590443F62}"/>
          </ac:picMkLst>
        </pc:picChg>
        <pc:picChg chg="add mod">
          <ac:chgData name="Alex Barlow" userId="74d1f986-1c0d-448d-922f-1918dc81eebe" providerId="ADAL" clId="{C77A6831-32CF-4E48-A046-C7FE7AABDCD5}" dt="2021-11-25T17:01:59.632" v="2625" actId="1076"/>
          <ac:picMkLst>
            <pc:docMk/>
            <pc:sldMk cId="891100195" sldId="309"/>
            <ac:picMk id="22" creationId="{D7B77E06-ACD3-4875-B1AD-1486981C9DE8}"/>
          </ac:picMkLst>
        </pc:picChg>
        <pc:picChg chg="add mod">
          <ac:chgData name="Alex Barlow" userId="74d1f986-1c0d-448d-922f-1918dc81eebe" providerId="ADAL" clId="{C77A6831-32CF-4E48-A046-C7FE7AABDCD5}" dt="2021-11-25T17:01:56.303" v="2623" actId="1076"/>
          <ac:picMkLst>
            <pc:docMk/>
            <pc:sldMk cId="891100195" sldId="309"/>
            <ac:picMk id="23" creationId="{2EE24E9A-3343-4909-AAA3-371C5480DEE3}"/>
          </ac:picMkLst>
        </pc:picChg>
        <pc:cxnChg chg="add">
          <ac:chgData name="Alex Barlow" userId="74d1f986-1c0d-448d-922f-1918dc81eebe" providerId="ADAL" clId="{C77A6831-32CF-4E48-A046-C7FE7AABDCD5}" dt="2021-11-25T17:02:09.692" v="2626" actId="11529"/>
          <ac:cxnSpMkLst>
            <pc:docMk/>
            <pc:sldMk cId="891100195" sldId="309"/>
            <ac:cxnSpMk id="25" creationId="{AF445FA4-E819-44B7-9632-9FB36BE1DFE8}"/>
          </ac:cxnSpMkLst>
        </pc:cxnChg>
      </pc:sldChg>
      <pc:sldChg chg="addSp delSp modSp new mod modNotesTx">
        <pc:chgData name="Alex Barlow" userId="74d1f986-1c0d-448d-922f-1918dc81eebe" providerId="ADAL" clId="{C77A6831-32CF-4E48-A046-C7FE7AABDCD5}" dt="2021-11-25T17:24:31.796" v="2883"/>
        <pc:sldMkLst>
          <pc:docMk/>
          <pc:sldMk cId="3923923468" sldId="310"/>
        </pc:sldMkLst>
        <pc:spChg chg="mod">
          <ac:chgData name="Alex Barlow" userId="74d1f986-1c0d-448d-922f-1918dc81eebe" providerId="ADAL" clId="{C77A6831-32CF-4E48-A046-C7FE7AABDCD5}" dt="2021-11-25T17:02:49.542" v="2659" actId="20577"/>
          <ac:spMkLst>
            <pc:docMk/>
            <pc:sldMk cId="3923923468" sldId="310"/>
            <ac:spMk id="2" creationId="{ED8A4798-CDF6-4244-8A51-EED4254A6031}"/>
          </ac:spMkLst>
        </pc:spChg>
        <pc:spChg chg="del">
          <ac:chgData name="Alex Barlow" userId="74d1f986-1c0d-448d-922f-1918dc81eebe" providerId="ADAL" clId="{C77A6831-32CF-4E48-A046-C7FE7AABDCD5}" dt="2021-11-25T17:03:20.685" v="2660" actId="931"/>
          <ac:spMkLst>
            <pc:docMk/>
            <pc:sldMk cId="3923923468" sldId="310"/>
            <ac:spMk id="3" creationId="{DC071A18-1897-4CAE-B6B9-FC436FA32CD4}"/>
          </ac:spMkLst>
        </pc:spChg>
        <pc:spChg chg="add mod">
          <ac:chgData name="Alex Barlow" userId="74d1f986-1c0d-448d-922f-1918dc81eebe" providerId="ADAL" clId="{C77A6831-32CF-4E48-A046-C7FE7AABDCD5}" dt="2021-11-25T17:24:10.422" v="2882" actId="20577"/>
          <ac:spMkLst>
            <pc:docMk/>
            <pc:sldMk cId="3923923468" sldId="310"/>
            <ac:spMk id="9" creationId="{86C08700-6F9A-46BD-BE23-7615901D9DF5}"/>
          </ac:spMkLst>
        </pc:spChg>
        <pc:picChg chg="add del mod">
          <ac:chgData name="Alex Barlow" userId="74d1f986-1c0d-448d-922f-1918dc81eebe" providerId="ADAL" clId="{C77A6831-32CF-4E48-A046-C7FE7AABDCD5}" dt="2021-11-25T17:03:29.941" v="2661" actId="21"/>
          <ac:picMkLst>
            <pc:docMk/>
            <pc:sldMk cId="3923923468" sldId="310"/>
            <ac:picMk id="5" creationId="{B2B2B7D1-42DA-4D21-9F87-F4BDAA5B59E3}"/>
          </ac:picMkLst>
        </pc:picChg>
        <pc:picChg chg="add del mod">
          <ac:chgData name="Alex Barlow" userId="74d1f986-1c0d-448d-922f-1918dc81eebe" providerId="ADAL" clId="{C77A6831-32CF-4E48-A046-C7FE7AABDCD5}" dt="2021-11-25T17:03:29.941" v="2661" actId="21"/>
          <ac:picMkLst>
            <pc:docMk/>
            <pc:sldMk cId="3923923468" sldId="310"/>
            <ac:picMk id="7" creationId="{413AED0C-E1FF-4991-AD70-DD4BCE615E34}"/>
          </ac:picMkLst>
        </pc:picChg>
        <pc:picChg chg="add mod">
          <ac:chgData name="Alex Barlow" userId="74d1f986-1c0d-448d-922f-1918dc81eebe" providerId="ADAL" clId="{C77A6831-32CF-4E48-A046-C7FE7AABDCD5}" dt="2021-11-25T17:21:03.847" v="2811" actId="1035"/>
          <ac:picMkLst>
            <pc:docMk/>
            <pc:sldMk cId="3923923468" sldId="310"/>
            <ac:picMk id="10" creationId="{B0F1F3C9-E8ED-4D66-96C6-63AADF105160}"/>
          </ac:picMkLst>
        </pc:picChg>
        <pc:picChg chg="add mod">
          <ac:chgData name="Alex Barlow" userId="74d1f986-1c0d-448d-922f-1918dc81eebe" providerId="ADAL" clId="{C77A6831-32CF-4E48-A046-C7FE7AABDCD5}" dt="2021-11-25T17:21:03.847" v="2811" actId="1035"/>
          <ac:picMkLst>
            <pc:docMk/>
            <pc:sldMk cId="3923923468" sldId="310"/>
            <ac:picMk id="11" creationId="{B5986AD9-73CD-490B-A79F-61F109CAF48F}"/>
          </ac:picMkLst>
        </pc:picChg>
        <pc:picChg chg="add mod">
          <ac:chgData name="Alex Barlow" userId="74d1f986-1c0d-448d-922f-1918dc81eebe" providerId="ADAL" clId="{C77A6831-32CF-4E48-A046-C7FE7AABDCD5}" dt="2021-11-25T17:21:03.847" v="2811" actId="1035"/>
          <ac:picMkLst>
            <pc:docMk/>
            <pc:sldMk cId="3923923468" sldId="310"/>
            <ac:picMk id="13" creationId="{13C701D0-9E8D-4733-8792-9A4DDEEA1019}"/>
          </ac:picMkLst>
        </pc:picChg>
        <pc:picChg chg="add mod">
          <ac:chgData name="Alex Barlow" userId="74d1f986-1c0d-448d-922f-1918dc81eebe" providerId="ADAL" clId="{C77A6831-32CF-4E48-A046-C7FE7AABDCD5}" dt="2021-11-25T17:21:03.847" v="2811" actId="1035"/>
          <ac:picMkLst>
            <pc:docMk/>
            <pc:sldMk cId="3923923468" sldId="310"/>
            <ac:picMk id="15" creationId="{B4E07125-BE49-4D63-89B4-B6817C1441EE}"/>
          </ac:picMkLst>
        </pc:picChg>
        <pc:picChg chg="add mod">
          <ac:chgData name="Alex Barlow" userId="74d1f986-1c0d-448d-922f-1918dc81eebe" providerId="ADAL" clId="{C77A6831-32CF-4E48-A046-C7FE7AABDCD5}" dt="2021-11-25T17:21:03.847" v="2811" actId="1035"/>
          <ac:picMkLst>
            <pc:docMk/>
            <pc:sldMk cId="3923923468" sldId="310"/>
            <ac:picMk id="17" creationId="{0E29EB6D-14B6-494D-937F-57561173391B}"/>
          </ac:picMkLst>
        </pc:picChg>
        <pc:picChg chg="add mod">
          <ac:chgData name="Alex Barlow" userId="74d1f986-1c0d-448d-922f-1918dc81eebe" providerId="ADAL" clId="{C77A6831-32CF-4E48-A046-C7FE7AABDCD5}" dt="2021-11-25T17:21:03.847" v="2811" actId="1035"/>
          <ac:picMkLst>
            <pc:docMk/>
            <pc:sldMk cId="3923923468" sldId="310"/>
            <ac:picMk id="19" creationId="{AE3C086F-B839-4041-ADB1-EA2DE3E7F451}"/>
          </ac:picMkLst>
        </pc:picChg>
        <pc:cxnChg chg="add mod">
          <ac:chgData name="Alex Barlow" userId="74d1f986-1c0d-448d-922f-1918dc81eebe" providerId="ADAL" clId="{C77A6831-32CF-4E48-A046-C7FE7AABDCD5}" dt="2021-11-25T17:21:03.847" v="2811" actId="1035"/>
          <ac:cxnSpMkLst>
            <pc:docMk/>
            <pc:sldMk cId="3923923468" sldId="310"/>
            <ac:cxnSpMk id="21" creationId="{535A3DB3-4FF4-4EAF-B428-C7CEBF27D2B9}"/>
          </ac:cxnSpMkLst>
        </pc:cxnChg>
        <pc:cxnChg chg="add mod">
          <ac:chgData name="Alex Barlow" userId="74d1f986-1c0d-448d-922f-1918dc81eebe" providerId="ADAL" clId="{C77A6831-32CF-4E48-A046-C7FE7AABDCD5}" dt="2021-11-25T17:21:03.847" v="2811" actId="1035"/>
          <ac:cxnSpMkLst>
            <pc:docMk/>
            <pc:sldMk cId="3923923468" sldId="310"/>
            <ac:cxnSpMk id="23" creationId="{8FCBD713-4046-4312-899E-EE7E12915154}"/>
          </ac:cxnSpMkLst>
        </pc:cxnChg>
        <pc:cxnChg chg="add mod">
          <ac:chgData name="Alex Barlow" userId="74d1f986-1c0d-448d-922f-1918dc81eebe" providerId="ADAL" clId="{C77A6831-32CF-4E48-A046-C7FE7AABDCD5}" dt="2021-11-25T17:21:03.847" v="2811" actId="1035"/>
          <ac:cxnSpMkLst>
            <pc:docMk/>
            <pc:sldMk cId="3923923468" sldId="310"/>
            <ac:cxnSpMk id="24" creationId="{60A0184A-E05F-4FF7-A6E8-F3994285818B}"/>
          </ac:cxnSpMkLst>
        </pc:cxnChg>
        <pc:cxnChg chg="add mod">
          <ac:chgData name="Alex Barlow" userId="74d1f986-1c0d-448d-922f-1918dc81eebe" providerId="ADAL" clId="{C77A6831-32CF-4E48-A046-C7FE7AABDCD5}" dt="2021-11-25T17:21:03.847" v="2811" actId="1035"/>
          <ac:cxnSpMkLst>
            <pc:docMk/>
            <pc:sldMk cId="3923923468" sldId="310"/>
            <ac:cxnSpMk id="25" creationId="{537E387B-5CB9-40CF-BCD8-7657CE6C9DF3}"/>
          </ac:cxnSpMkLst>
        </pc:cxnChg>
        <pc:cxnChg chg="add mod">
          <ac:chgData name="Alex Barlow" userId="74d1f986-1c0d-448d-922f-1918dc81eebe" providerId="ADAL" clId="{C77A6831-32CF-4E48-A046-C7FE7AABDCD5}" dt="2021-11-25T17:21:03.847" v="2811" actId="1035"/>
          <ac:cxnSpMkLst>
            <pc:docMk/>
            <pc:sldMk cId="3923923468" sldId="310"/>
            <ac:cxnSpMk id="26" creationId="{9FD899DF-D88F-4957-99BB-39803A5133F5}"/>
          </ac:cxnSpMkLst>
        </pc:cxnChg>
        <pc:cxnChg chg="add mod">
          <ac:chgData name="Alex Barlow" userId="74d1f986-1c0d-448d-922f-1918dc81eebe" providerId="ADAL" clId="{C77A6831-32CF-4E48-A046-C7FE7AABDCD5}" dt="2021-11-25T17:21:03.847" v="2811" actId="1035"/>
          <ac:cxnSpMkLst>
            <pc:docMk/>
            <pc:sldMk cId="3923923468" sldId="310"/>
            <ac:cxnSpMk id="27" creationId="{F308C9C8-C577-41FB-9EF3-CA776ABD31D7}"/>
          </ac:cxnSpMkLst>
        </pc:cxnChg>
        <pc:cxnChg chg="add mod">
          <ac:chgData name="Alex Barlow" userId="74d1f986-1c0d-448d-922f-1918dc81eebe" providerId="ADAL" clId="{C77A6831-32CF-4E48-A046-C7FE7AABDCD5}" dt="2021-11-25T17:21:03.847" v="2811" actId="1035"/>
          <ac:cxnSpMkLst>
            <pc:docMk/>
            <pc:sldMk cId="3923923468" sldId="310"/>
            <ac:cxnSpMk id="28" creationId="{7A486654-2236-49C3-B1B5-F1993FCC0F26}"/>
          </ac:cxnSpMkLst>
        </pc:cxnChg>
      </pc:sldChg>
      <pc:sldChg chg="modSp new mod">
        <pc:chgData name="Alex Barlow" userId="74d1f986-1c0d-448d-922f-1918dc81eebe" providerId="ADAL" clId="{C77A6831-32CF-4E48-A046-C7FE7AABDCD5}" dt="2021-11-25T17:26:11.190" v="3129" actId="5793"/>
        <pc:sldMkLst>
          <pc:docMk/>
          <pc:sldMk cId="3120649143" sldId="311"/>
        </pc:sldMkLst>
        <pc:spChg chg="mod">
          <ac:chgData name="Alex Barlow" userId="74d1f986-1c0d-448d-922f-1918dc81eebe" providerId="ADAL" clId="{C77A6831-32CF-4E48-A046-C7FE7AABDCD5}" dt="2021-11-25T17:25:04.772" v="2914" actId="1035"/>
          <ac:spMkLst>
            <pc:docMk/>
            <pc:sldMk cId="3120649143" sldId="311"/>
            <ac:spMk id="2" creationId="{708CAE2C-307E-4E4B-85B1-61C860412167}"/>
          </ac:spMkLst>
        </pc:spChg>
        <pc:spChg chg="mod">
          <ac:chgData name="Alex Barlow" userId="74d1f986-1c0d-448d-922f-1918dc81eebe" providerId="ADAL" clId="{C77A6831-32CF-4E48-A046-C7FE7AABDCD5}" dt="2021-11-25T17:26:11.190" v="3129" actId="5793"/>
          <ac:spMkLst>
            <pc:docMk/>
            <pc:sldMk cId="3120649143" sldId="311"/>
            <ac:spMk id="3" creationId="{B5A972CB-EE9D-47C2-B1E4-11FE141AD0CE}"/>
          </ac:spMkLst>
        </pc:spChg>
      </pc:sldChg>
      <pc:sldChg chg="modSp new mod modNotesTx">
        <pc:chgData name="Alex Barlow" userId="74d1f986-1c0d-448d-922f-1918dc81eebe" providerId="ADAL" clId="{C77A6831-32CF-4E48-A046-C7FE7AABDCD5}" dt="2021-11-25T17:30:12.661" v="3486"/>
        <pc:sldMkLst>
          <pc:docMk/>
          <pc:sldMk cId="717989877" sldId="312"/>
        </pc:sldMkLst>
        <pc:spChg chg="mod">
          <ac:chgData name="Alex Barlow" userId="74d1f986-1c0d-448d-922f-1918dc81eebe" providerId="ADAL" clId="{C77A6831-32CF-4E48-A046-C7FE7AABDCD5}" dt="2021-11-25T17:26:22.391" v="3151" actId="20577"/>
          <ac:spMkLst>
            <pc:docMk/>
            <pc:sldMk cId="717989877" sldId="312"/>
            <ac:spMk id="2" creationId="{25BB1D59-0EAE-4DD1-8BDF-59E5F6A979C4}"/>
          </ac:spMkLst>
        </pc:spChg>
        <pc:spChg chg="mod">
          <ac:chgData name="Alex Barlow" userId="74d1f986-1c0d-448d-922f-1918dc81eebe" providerId="ADAL" clId="{C77A6831-32CF-4E48-A046-C7FE7AABDCD5}" dt="2021-11-25T17:29:50.554" v="3485" actId="20577"/>
          <ac:spMkLst>
            <pc:docMk/>
            <pc:sldMk cId="717989877" sldId="312"/>
            <ac:spMk id="3" creationId="{3B5D0CB7-9270-4D34-867B-BF6885B87CFF}"/>
          </ac:spMkLst>
        </pc:spChg>
      </pc:sldChg>
    </pc:docChg>
  </pc:docChgLst>
</pc:chgInfo>
</file>

<file path=ppt/handoutMasters/_rels/handoutMaster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jdelijke aanduiding voor datum 2">
            <a:extLst>
              <a:ext uri="{FF2B5EF4-FFF2-40B4-BE49-F238E27FC236}">
                <a16:creationId xmlns:a16="http://schemas.microsoft.com/office/drawing/2014/main" id="{7246A682-2295-F845-8C9A-DA88D2189BED}"/>
              </a:ext>
            </a:extLst>
          </p:cNvPr>
          <p:cNvSpPr>
            <a:spLocks noGrp="1"/>
          </p:cNvSpPr>
          <p:nvPr>
            <p:ph type="dt" sz="quarter" idx="1"/>
          </p:nvPr>
        </p:nvSpPr>
        <p:spPr>
          <a:xfrm>
            <a:off x="457200" y="8489557"/>
            <a:ext cx="2971800" cy="458788"/>
          </a:xfrm>
          <a:prstGeom prst="rect">
            <a:avLst/>
          </a:prstGeom>
        </p:spPr>
        <p:txBody>
          <a:bodyPr vert="horz" lIns="0" tIns="0" rIns="0" bIns="0" rtlCol="0" anchor="ctr" anchorCtr="0"/>
          <a:lstStyle>
            <a:lvl1pPr algn="r">
              <a:defRPr sz="1200"/>
            </a:lvl1pPr>
          </a:lstStyle>
          <a:p>
            <a:pPr algn="l"/>
            <a:fld id="{C6AF6FC4-78E0-C543-8F3C-D70813184B53}" type="datetimeFigureOut">
              <a:rPr lang="nl-NL" sz="1000" smtClean="0">
                <a:solidFill>
                  <a:schemeClr val="tx1">
                    <a:lumMod val="50000"/>
                    <a:lumOff val="50000"/>
                  </a:schemeClr>
                </a:solidFill>
                <a:latin typeface="Arial" panose="020B0604020202020204" pitchFamily="34" charset="0"/>
              </a:rPr>
              <a:pPr algn="l"/>
              <a:t>30-11-2021</a:t>
            </a:fld>
            <a:endParaRPr lang="nl-NL" sz="1000" dirty="0">
              <a:solidFill>
                <a:schemeClr val="tx1">
                  <a:lumMod val="50000"/>
                  <a:lumOff val="50000"/>
                </a:schemeClr>
              </a:solidFill>
              <a:latin typeface="Arial" panose="020B0604020202020204" pitchFamily="34" charset="0"/>
            </a:endParaRPr>
          </a:p>
        </p:txBody>
      </p:sp>
      <p:sp>
        <p:nvSpPr>
          <p:cNvPr id="7" name="Rechthoek 6">
            <a:extLst>
              <a:ext uri="{FF2B5EF4-FFF2-40B4-BE49-F238E27FC236}">
                <a16:creationId xmlns:a16="http://schemas.microsoft.com/office/drawing/2014/main" id="{0C279E83-3929-DD44-A18C-FFD4EE412F2D}"/>
              </a:ext>
            </a:extLst>
          </p:cNvPr>
          <p:cNvSpPr/>
          <p:nvPr/>
        </p:nvSpPr>
        <p:spPr>
          <a:xfrm>
            <a:off x="6199466" y="8538951"/>
            <a:ext cx="360000" cy="360000"/>
          </a:xfrm>
          <a:prstGeom prst="rect">
            <a:avLst/>
          </a:prstGeom>
          <a:solidFill>
            <a:schemeClr val="bg1"/>
          </a:solid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nl-NL" b="0" i="0" dirty="0">
              <a:ln w="6350">
                <a:solidFill>
                  <a:schemeClr val="accent3"/>
                </a:solidFill>
              </a:ln>
              <a:solidFill>
                <a:schemeClr val="bg1"/>
              </a:solidFill>
              <a:effectLst/>
              <a:latin typeface="Arial" panose="020B0604020202020204" pitchFamily="34" charset="0"/>
            </a:endParaRPr>
          </a:p>
        </p:txBody>
      </p:sp>
      <p:pic>
        <p:nvPicPr>
          <p:cNvPr id="9" name="Afbeelding 8">
            <a:extLst>
              <a:ext uri="{FF2B5EF4-FFF2-40B4-BE49-F238E27FC236}">
                <a16:creationId xmlns:a16="http://schemas.microsoft.com/office/drawing/2014/main" id="{F044757C-B685-7147-86BB-ADE769E17880}"/>
              </a:ext>
            </a:extLst>
          </p:cNvPr>
          <p:cNvPicPr>
            <a:picLocks noChangeAspect="1"/>
          </p:cNvPicPr>
          <p:nvPr/>
        </p:nvPicPr>
        <p:blipFill>
          <a:blip r:embed="rId2"/>
          <a:stretch>
            <a:fillRect/>
          </a:stretch>
        </p:blipFill>
        <p:spPr>
          <a:xfrm>
            <a:off x="6278758" y="236838"/>
            <a:ext cx="357980" cy="349635"/>
          </a:xfrm>
          <a:prstGeom prst="rect">
            <a:avLst/>
          </a:prstGeom>
        </p:spPr>
      </p:pic>
      <p:sp>
        <p:nvSpPr>
          <p:cNvPr id="10" name="Tijdelijke aanduiding voor dianummer 9">
            <a:extLst>
              <a:ext uri="{FF2B5EF4-FFF2-40B4-BE49-F238E27FC236}">
                <a16:creationId xmlns:a16="http://schemas.microsoft.com/office/drawing/2014/main" id="{02FD11F8-B1D0-934D-9048-9B3CB1C88CEF}"/>
              </a:ext>
            </a:extLst>
          </p:cNvPr>
          <p:cNvSpPr>
            <a:spLocks noGrp="1"/>
          </p:cNvSpPr>
          <p:nvPr>
            <p:ph type="sldNum" sz="quarter" idx="3"/>
          </p:nvPr>
        </p:nvSpPr>
        <p:spPr>
          <a:xfrm>
            <a:off x="6143193" y="8489557"/>
            <a:ext cx="472546" cy="458787"/>
          </a:xfrm>
          <a:prstGeom prst="rect">
            <a:avLst/>
          </a:prstGeom>
        </p:spPr>
        <p:txBody>
          <a:bodyPr vert="horz" lIns="0" tIns="0" rIns="0" bIns="0" rtlCol="0" anchor="ctr" anchorCtr="0"/>
          <a:lstStyle>
            <a:lvl1pPr algn="r">
              <a:defRPr sz="1200"/>
            </a:lvl1pPr>
          </a:lstStyle>
          <a:p>
            <a:pPr algn="ctr"/>
            <a:fld id="{0BD7B7AF-C237-8B47-ADAF-9D52F355DD5B}" type="slidenum">
              <a:rPr lang="nl-NL" sz="1000" smtClean="0">
                <a:solidFill>
                  <a:schemeClr val="tx1">
                    <a:lumMod val="50000"/>
                    <a:lumOff val="50000"/>
                  </a:schemeClr>
                </a:solidFill>
                <a:latin typeface="Arial" panose="020B0604020202020204" pitchFamily="34" charset="0"/>
              </a:rPr>
              <a:pPr algn="ctr"/>
              <a:t>‹#›</a:t>
            </a:fld>
            <a:endParaRPr lang="nl-NL" sz="1000" dirty="0">
              <a:solidFill>
                <a:schemeClr val="tx1">
                  <a:lumMod val="50000"/>
                  <a:lumOff val="50000"/>
                </a:schemeClr>
              </a:solidFill>
              <a:latin typeface="Arial" panose="020B0604020202020204" pitchFamily="34" charset="0"/>
            </a:endParaRPr>
          </a:p>
        </p:txBody>
      </p:sp>
    </p:spTree>
    <p:extLst>
      <p:ext uri="{BB962C8B-B14F-4D97-AF65-F5344CB8AC3E}">
        <p14:creationId xmlns:p14="http://schemas.microsoft.com/office/powerpoint/2010/main" val="9136420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5F8AB0F6-68DF-6244-8D0E-4B9353664025}" type="datetimeFigureOut">
              <a:rPr lang="nl-NL" smtClean="0"/>
              <a:pPr/>
              <a:t>30-11-2021</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nl-NL"/>
              <a:t>Tekststijl van het model bewerken
Tweede niveau
Derde niveau
Vierde niveau
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910BE50C-EB94-7141-9DE1-2178D4C1A0DC}" type="slidenum">
              <a:rPr lang="nl-NL" smtClean="0"/>
              <a:pPr/>
              <a:t>‹#›</a:t>
            </a:fld>
            <a:endParaRPr lang="nl-NL" dirty="0"/>
          </a:p>
        </p:txBody>
      </p:sp>
    </p:spTree>
    <p:extLst>
      <p:ext uri="{BB962C8B-B14F-4D97-AF65-F5344CB8AC3E}">
        <p14:creationId xmlns:p14="http://schemas.microsoft.com/office/powerpoint/2010/main" val="92264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910BE50C-EB94-7141-9DE1-2178D4C1A0DC}" type="slidenum">
              <a:rPr lang="nl-NL" smtClean="0"/>
              <a:pPr/>
              <a:t>1</a:t>
            </a:fld>
            <a:endParaRPr lang="nl-NL" dirty="0"/>
          </a:p>
        </p:txBody>
      </p:sp>
    </p:spTree>
    <p:extLst>
      <p:ext uri="{BB962C8B-B14F-4D97-AF65-F5344CB8AC3E}">
        <p14:creationId xmlns:p14="http://schemas.microsoft.com/office/powerpoint/2010/main" val="3411528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https://www.youtube.com/watch?v=Bj3_peT4u9M</a:t>
            </a:r>
          </a:p>
        </p:txBody>
      </p:sp>
      <p:sp>
        <p:nvSpPr>
          <p:cNvPr id="4" name="Slide Number Placeholder 3"/>
          <p:cNvSpPr>
            <a:spLocks noGrp="1"/>
          </p:cNvSpPr>
          <p:nvPr>
            <p:ph type="sldNum" sz="quarter" idx="5"/>
          </p:nvPr>
        </p:nvSpPr>
        <p:spPr/>
        <p:txBody>
          <a:bodyPr/>
          <a:lstStyle/>
          <a:p>
            <a:fld id="{910BE50C-EB94-7141-9DE1-2178D4C1A0DC}" type="slidenum">
              <a:rPr lang="nl-NL" smtClean="0"/>
              <a:pPr/>
              <a:t>3</a:t>
            </a:fld>
            <a:endParaRPr lang="nl-NL" dirty="0"/>
          </a:p>
        </p:txBody>
      </p:sp>
    </p:spTree>
    <p:extLst>
      <p:ext uri="{BB962C8B-B14F-4D97-AF65-F5344CB8AC3E}">
        <p14:creationId xmlns:p14="http://schemas.microsoft.com/office/powerpoint/2010/main" val="3671688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10BE50C-EB94-7141-9DE1-2178D4C1A0DC}" type="slidenum">
              <a:rPr lang="nl-NL" smtClean="0"/>
              <a:pPr/>
              <a:t>4</a:t>
            </a:fld>
            <a:endParaRPr lang="nl-NL" dirty="0"/>
          </a:p>
        </p:txBody>
      </p:sp>
    </p:spTree>
    <p:extLst>
      <p:ext uri="{BB962C8B-B14F-4D97-AF65-F5344CB8AC3E}">
        <p14:creationId xmlns:p14="http://schemas.microsoft.com/office/powerpoint/2010/main" val="4048751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10BE50C-EB94-7141-9DE1-2178D4C1A0DC}" type="slidenum">
              <a:rPr lang="nl-NL" smtClean="0"/>
              <a:pPr/>
              <a:t>5</a:t>
            </a:fld>
            <a:endParaRPr lang="nl-NL" dirty="0"/>
          </a:p>
        </p:txBody>
      </p:sp>
    </p:spTree>
    <p:extLst>
      <p:ext uri="{BB962C8B-B14F-4D97-AF65-F5344CB8AC3E}">
        <p14:creationId xmlns:p14="http://schemas.microsoft.com/office/powerpoint/2010/main" val="3148508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https://www.nautinst.org/resources-page/201732-threading-the-needle-then-grounded.html</a:t>
            </a:r>
            <a:endParaRPr lang="en-GB" dirty="0"/>
          </a:p>
        </p:txBody>
      </p:sp>
      <p:sp>
        <p:nvSpPr>
          <p:cNvPr id="4" name="Slide Number Placeholder 3"/>
          <p:cNvSpPr>
            <a:spLocks noGrp="1"/>
          </p:cNvSpPr>
          <p:nvPr>
            <p:ph type="sldNum" sz="quarter" idx="5"/>
          </p:nvPr>
        </p:nvSpPr>
        <p:spPr/>
        <p:txBody>
          <a:bodyPr/>
          <a:lstStyle/>
          <a:p>
            <a:fld id="{910BE50C-EB94-7141-9DE1-2178D4C1A0DC}" type="slidenum">
              <a:rPr lang="nl-NL" smtClean="0"/>
              <a:pPr/>
              <a:t>7</a:t>
            </a:fld>
            <a:endParaRPr lang="nl-NL" dirty="0"/>
          </a:p>
        </p:txBody>
      </p:sp>
    </p:spTree>
    <p:extLst>
      <p:ext uri="{BB962C8B-B14F-4D97-AF65-F5344CB8AC3E}">
        <p14:creationId xmlns:p14="http://schemas.microsoft.com/office/powerpoint/2010/main" val="26743570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96A27FF7-7900-0E4B-A7BD-0C75A50C60E1}"/>
              </a:ext>
            </a:extLst>
          </p:cNvPr>
          <p:cNvSpPr/>
          <p:nvPr userDrawn="1"/>
        </p:nvSpPr>
        <p:spPr>
          <a:xfrm>
            <a:off x="0" y="0"/>
            <a:ext cx="12192000" cy="19330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b="0" i="0" dirty="0">
              <a:latin typeface="Arial" panose="020B0604020202020204" pitchFamily="34" charset="0"/>
            </a:endParaRPr>
          </a:p>
        </p:txBody>
      </p:sp>
      <p:sp>
        <p:nvSpPr>
          <p:cNvPr id="3" name="Ondertitel 2">
            <a:extLst>
              <a:ext uri="{FF2B5EF4-FFF2-40B4-BE49-F238E27FC236}">
                <a16:creationId xmlns:a16="http://schemas.microsoft.com/office/drawing/2014/main" id="{24595676-91C4-A94F-BC6F-078C9E742132}"/>
              </a:ext>
            </a:extLst>
          </p:cNvPr>
          <p:cNvSpPr>
            <a:spLocks noGrp="1"/>
          </p:cNvSpPr>
          <p:nvPr>
            <p:ph type="subTitle" idx="1"/>
          </p:nvPr>
        </p:nvSpPr>
        <p:spPr>
          <a:xfrm>
            <a:off x="838201" y="3696454"/>
            <a:ext cx="5935394" cy="1561592"/>
          </a:xfrm>
        </p:spPr>
        <p:txBody>
          <a:bodyPr>
            <a:normAutofit/>
          </a:bodyPr>
          <a:lstStyle>
            <a:lvl1pPr marL="0" indent="0" algn="l">
              <a:lnSpc>
                <a:spcPts val="2800"/>
              </a:lnSpc>
              <a:buNone/>
              <a:defRPr sz="22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l-NL" dirty="0"/>
          </a:p>
        </p:txBody>
      </p:sp>
      <p:sp>
        <p:nvSpPr>
          <p:cNvPr id="16" name="Tijdelijke aanduiding voor afbeelding 15">
            <a:extLst>
              <a:ext uri="{FF2B5EF4-FFF2-40B4-BE49-F238E27FC236}">
                <a16:creationId xmlns:a16="http://schemas.microsoft.com/office/drawing/2014/main" id="{FB068E36-C549-1A45-8E22-8C614447CC6A}"/>
              </a:ext>
            </a:extLst>
          </p:cNvPr>
          <p:cNvSpPr>
            <a:spLocks noGrp="1"/>
          </p:cNvSpPr>
          <p:nvPr>
            <p:ph type="pic" sz="quarter" idx="13"/>
          </p:nvPr>
        </p:nvSpPr>
        <p:spPr>
          <a:xfrm>
            <a:off x="6984610" y="1599955"/>
            <a:ext cx="5268350" cy="3436280"/>
          </a:xfrm>
          <a:prstGeom prst="rect">
            <a:avLst/>
          </a:prstGeom>
          <a:solidFill>
            <a:schemeClr val="bg1"/>
          </a:solidFill>
          <a:ln w="12700">
            <a:solidFill>
              <a:schemeClr val="accent1"/>
            </a:solidFill>
          </a:ln>
          <a:effectLst>
            <a:outerShdw blurRad="76200" dist="76200" dir="2700000" algn="tl" rotWithShape="0">
              <a:prstClr val="black">
                <a:alpha val="20000"/>
              </a:prstClr>
            </a:outerShdw>
            <a:softEdge rad="0"/>
          </a:effectLst>
        </p:spPr>
        <p:txBody>
          <a:bodyPr anchor="ctr" anchorCtr="0"/>
          <a:lstStyle>
            <a:lvl1pPr marL="0" indent="0" algn="ctr">
              <a:buFontTx/>
              <a:buNone/>
              <a:defRPr/>
            </a:lvl1pPr>
          </a:lstStyle>
          <a:p>
            <a:r>
              <a:rPr lang="en-US" dirty="0"/>
              <a:t>Click icon to add picture</a:t>
            </a:r>
            <a:endParaRPr lang="nl-NL" dirty="0"/>
          </a:p>
        </p:txBody>
      </p:sp>
      <p:pic>
        <p:nvPicPr>
          <p:cNvPr id="13" name="Afbeelding 12">
            <a:extLst>
              <a:ext uri="{FF2B5EF4-FFF2-40B4-BE49-F238E27FC236}">
                <a16:creationId xmlns:a16="http://schemas.microsoft.com/office/drawing/2014/main" id="{220FCE8A-EB6D-BB4A-921F-3E8290738080}"/>
              </a:ext>
            </a:extLst>
          </p:cNvPr>
          <p:cNvPicPr>
            <a:picLocks noChangeAspect="1"/>
          </p:cNvPicPr>
          <p:nvPr userDrawn="1"/>
        </p:nvPicPr>
        <p:blipFill>
          <a:blip r:embed="rId2"/>
          <a:stretch>
            <a:fillRect/>
          </a:stretch>
        </p:blipFill>
        <p:spPr>
          <a:xfrm>
            <a:off x="838200" y="545400"/>
            <a:ext cx="3060000" cy="575678"/>
          </a:xfrm>
          <a:prstGeom prst="rect">
            <a:avLst/>
          </a:prstGeom>
        </p:spPr>
      </p:pic>
      <p:sp>
        <p:nvSpPr>
          <p:cNvPr id="17" name="Tekstvak 16">
            <a:extLst>
              <a:ext uri="{FF2B5EF4-FFF2-40B4-BE49-F238E27FC236}">
                <a16:creationId xmlns:a16="http://schemas.microsoft.com/office/drawing/2014/main" id="{CD953A37-0D0A-5D45-963E-F77513DAF949}"/>
              </a:ext>
            </a:extLst>
          </p:cNvPr>
          <p:cNvSpPr txBox="1"/>
          <p:nvPr userDrawn="1"/>
        </p:nvSpPr>
        <p:spPr>
          <a:xfrm>
            <a:off x="0" y="6312600"/>
            <a:ext cx="2743200" cy="531460"/>
          </a:xfrm>
          <a:prstGeom prst="rect">
            <a:avLst/>
          </a:prstGeom>
          <a:solidFill>
            <a:schemeClr val="accent3"/>
          </a:solidFill>
        </p:spPr>
        <p:txBody>
          <a:bodyPr wrap="square" lIns="864000" tIns="72000" rIns="0" bIns="180000"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kern="1200" cap="all" baseline="0" dirty="0">
                <a:solidFill>
                  <a:schemeClr val="bg1"/>
                </a:solidFill>
                <a:effectLst/>
                <a:latin typeface="Arial" panose="020B0604020202020204" pitchFamily="34" charset="0"/>
                <a:ea typeface="+mn-ea"/>
                <a:cs typeface="+mn-cs"/>
              </a:rPr>
              <a:t>SKILLSEA.EU</a:t>
            </a:r>
          </a:p>
        </p:txBody>
      </p:sp>
      <p:sp>
        <p:nvSpPr>
          <p:cNvPr id="12" name="Titel 1">
            <a:extLst>
              <a:ext uri="{FF2B5EF4-FFF2-40B4-BE49-F238E27FC236}">
                <a16:creationId xmlns:a16="http://schemas.microsoft.com/office/drawing/2014/main" id="{42142C7B-9A0C-2444-AFAD-D6D68AD850E9}"/>
              </a:ext>
            </a:extLst>
          </p:cNvPr>
          <p:cNvSpPr>
            <a:spLocks noGrp="1"/>
          </p:cNvSpPr>
          <p:nvPr>
            <p:ph type="ctrTitle"/>
          </p:nvPr>
        </p:nvSpPr>
        <p:spPr>
          <a:xfrm>
            <a:off x="-8326" y="2144573"/>
            <a:ext cx="7471611" cy="907153"/>
          </a:xfrm>
          <a:gradFill>
            <a:gsLst>
              <a:gs pos="0">
                <a:schemeClr val="tx2"/>
              </a:gs>
              <a:gs pos="100000">
                <a:schemeClr val="accent1"/>
              </a:gs>
            </a:gsLst>
            <a:lin ang="5400000" scaled="1"/>
          </a:gradFill>
          <a:ln>
            <a:noFill/>
          </a:ln>
        </p:spPr>
        <p:txBody>
          <a:bodyPr wrap="square" lIns="864000" tIns="72000" rIns="180000" bIns="72000" anchor="ctr" anchorCtr="0">
            <a:spAutoFit/>
          </a:bodyPr>
          <a:lstStyle/>
          <a:p>
            <a:r>
              <a:rPr lang="en-US" sz="4000">
                <a:ln>
                  <a:noFill/>
                </a:ln>
                <a:solidFill>
                  <a:schemeClr val="bg1"/>
                </a:solidFill>
              </a:rPr>
              <a:t>Click to edit Master title style</a:t>
            </a:r>
            <a:endParaRPr lang="nl-NL" dirty="0"/>
          </a:p>
        </p:txBody>
      </p:sp>
      <p:pic>
        <p:nvPicPr>
          <p:cNvPr id="10" name="Afbeelding 9">
            <a:extLst>
              <a:ext uri="{FF2B5EF4-FFF2-40B4-BE49-F238E27FC236}">
                <a16:creationId xmlns:a16="http://schemas.microsoft.com/office/drawing/2014/main" id="{85D0B1C9-8D79-7B42-A0CC-A534773F7B9F}"/>
              </a:ext>
            </a:extLst>
          </p:cNvPr>
          <p:cNvPicPr>
            <a:picLocks noChangeAspect="1"/>
          </p:cNvPicPr>
          <p:nvPr userDrawn="1"/>
        </p:nvPicPr>
        <p:blipFill>
          <a:blip r:embed="rId3">
            <a:alphaModFix amt="10000"/>
          </a:blip>
          <a:srcRect/>
          <a:stretch/>
        </p:blipFill>
        <p:spPr>
          <a:xfrm>
            <a:off x="-892587" y="1496410"/>
            <a:ext cx="4473987" cy="6857033"/>
          </a:xfrm>
          <a:prstGeom prst="rect">
            <a:avLst/>
          </a:prstGeom>
        </p:spPr>
      </p:pic>
    </p:spTree>
    <p:extLst>
      <p:ext uri="{BB962C8B-B14F-4D97-AF65-F5344CB8AC3E}">
        <p14:creationId xmlns:p14="http://schemas.microsoft.com/office/powerpoint/2010/main" val="3035848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5A5470-200A-6644-8832-2F6B2C1732F5}"/>
              </a:ext>
            </a:extLst>
          </p:cNvPr>
          <p:cNvSpPr>
            <a:spLocks noGrp="1"/>
          </p:cNvSpPr>
          <p:nvPr>
            <p:ph type="title"/>
          </p:nvPr>
        </p:nvSpPr>
        <p:spPr/>
        <p:txBody>
          <a:bodyPr/>
          <a:lstStyle>
            <a:lvl1pPr>
              <a:defRPr sz="3600" b="1" i="0" baseline="0">
                <a:latin typeface="Arial" panose="020B0604020202020204" pitchFamily="34" charset="0"/>
                <a:cs typeface="Arial" panose="020B0604020202020204" pitchFamily="34" charset="0"/>
              </a:defRPr>
            </a:lvl1pPr>
          </a:lstStyle>
          <a:p>
            <a:r>
              <a:rPr lang="en-US"/>
              <a:t>Click to edit Master title style</a:t>
            </a:r>
            <a:endParaRPr lang="nl-NL" dirty="0"/>
          </a:p>
        </p:txBody>
      </p:sp>
      <p:sp>
        <p:nvSpPr>
          <p:cNvPr id="3" name="Tijdelijke aanduiding voor inhoud 2">
            <a:extLst>
              <a:ext uri="{FF2B5EF4-FFF2-40B4-BE49-F238E27FC236}">
                <a16:creationId xmlns:a16="http://schemas.microsoft.com/office/drawing/2014/main" id="{98067477-D6E8-F247-BF4C-69865182CA2B}"/>
              </a:ext>
            </a:extLst>
          </p:cNvPr>
          <p:cNvSpPr>
            <a:spLocks noGrp="1"/>
          </p:cNvSpPr>
          <p:nvPr>
            <p:ph idx="1" hasCustomPrompt="1"/>
          </p:nvPr>
        </p:nvSpPr>
        <p:spPr>
          <a:xfrm>
            <a:off x="838200" y="1825625"/>
            <a:ext cx="10515600" cy="4351338"/>
          </a:xfrm>
        </p:spPr>
        <p:txBody>
          <a:bodyPr>
            <a:noAutofit/>
          </a:bodyPr>
          <a:lstStyle>
            <a:lvl1pPr marL="252000" indent="-252000" defTabSz="252000">
              <a:defRPr sz="2500" baseline="0">
                <a:latin typeface="Arial" panose="020B0604020202020204" pitchFamily="34" charset="0"/>
              </a:defRPr>
            </a:lvl1pPr>
            <a:lvl2pPr>
              <a:defRPr/>
            </a:lvl2pPr>
            <a:lvl3pPr>
              <a:defRPr/>
            </a:lvl3pPr>
          </a:lstStyle>
          <a:p>
            <a:r>
              <a:rPr lang="nl-NL" dirty="0">
                <a:cs typeface="Arial" panose="020B0604020202020204" pitchFamily="34" charset="0"/>
              </a:rPr>
              <a:t>Niveau 1</a:t>
            </a:r>
          </a:p>
          <a:p>
            <a:pPr marL="504000" lvl="1" indent="-252000">
              <a:buClr>
                <a:schemeClr val="tx2"/>
              </a:buClr>
              <a:buSzPct val="120000"/>
            </a:pPr>
            <a:r>
              <a:rPr lang="nl-NL" dirty="0">
                <a:latin typeface="Arial" panose="020B0604020202020204" pitchFamily="34" charset="0"/>
                <a:cs typeface="Arial" panose="020B0604020202020204" pitchFamily="34" charset="0"/>
              </a:rPr>
              <a:t>Niveau 2</a:t>
            </a:r>
          </a:p>
          <a:p>
            <a:pPr marL="684000" lvl="2" indent="-180000">
              <a:buClr>
                <a:schemeClr val="accent1"/>
              </a:buClr>
              <a:buSzPct val="80000"/>
            </a:pPr>
            <a:r>
              <a:rPr lang="nl-NL" dirty="0">
                <a:latin typeface="Arial" panose="020B0604020202020204" pitchFamily="34" charset="0"/>
                <a:cs typeface="Arial" panose="020B0604020202020204" pitchFamily="34" charset="0"/>
              </a:rPr>
              <a:t>Niveau 3</a:t>
            </a:r>
          </a:p>
        </p:txBody>
      </p:sp>
    </p:spTree>
    <p:extLst>
      <p:ext uri="{BB962C8B-B14F-4D97-AF65-F5344CB8AC3E}">
        <p14:creationId xmlns:p14="http://schemas.microsoft.com/office/powerpoint/2010/main" val="164913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6D5DE4-FE2C-E446-9367-772DFFF0E241}"/>
              </a:ext>
            </a:extLst>
          </p:cNvPr>
          <p:cNvSpPr>
            <a:spLocks noGrp="1"/>
          </p:cNvSpPr>
          <p:nvPr>
            <p:ph type="title"/>
          </p:nvPr>
        </p:nvSpPr>
        <p:spPr/>
        <p:txBody>
          <a:bodyPr/>
          <a:lstStyle/>
          <a:p>
            <a:r>
              <a:rPr lang="en-US"/>
              <a:t>Click to edit Master title style</a:t>
            </a:r>
            <a:endParaRPr lang="nl-NL"/>
          </a:p>
        </p:txBody>
      </p:sp>
      <p:sp>
        <p:nvSpPr>
          <p:cNvPr id="3" name="Tijdelijke aanduiding voor inhoud 2">
            <a:extLst>
              <a:ext uri="{FF2B5EF4-FFF2-40B4-BE49-F238E27FC236}">
                <a16:creationId xmlns:a16="http://schemas.microsoft.com/office/drawing/2014/main" id="{6396CF59-CFD7-8646-B222-49D6C16E0CE2}"/>
              </a:ext>
            </a:extLst>
          </p:cNvPr>
          <p:cNvSpPr>
            <a:spLocks noGrp="1"/>
          </p:cNvSpPr>
          <p:nvPr>
            <p:ph sz="half" idx="1"/>
          </p:nvPr>
        </p:nvSpPr>
        <p:spPr>
          <a:xfrm>
            <a:off x="838200" y="1825625"/>
            <a:ext cx="5181600" cy="4351338"/>
          </a:xfrm>
        </p:spPr>
        <p:txBody>
          <a:bodyPr/>
          <a:lstStyle/>
          <a:p>
            <a:pPr lvl="0"/>
            <a:r>
              <a:rPr lang="en-US"/>
              <a:t>Edit Master text styles</a:t>
            </a:r>
          </a:p>
        </p:txBody>
      </p:sp>
      <p:sp>
        <p:nvSpPr>
          <p:cNvPr id="4" name="Tijdelijke aanduiding voor inhoud 3">
            <a:extLst>
              <a:ext uri="{FF2B5EF4-FFF2-40B4-BE49-F238E27FC236}">
                <a16:creationId xmlns:a16="http://schemas.microsoft.com/office/drawing/2014/main" id="{391998F9-55A4-AB41-B6E5-9DD5CCB0B8F9}"/>
              </a:ext>
            </a:extLst>
          </p:cNvPr>
          <p:cNvSpPr>
            <a:spLocks noGrp="1"/>
          </p:cNvSpPr>
          <p:nvPr>
            <p:ph sz="half" idx="2"/>
          </p:nvPr>
        </p:nvSpPr>
        <p:spPr>
          <a:xfrm>
            <a:off x="6172200" y="1825625"/>
            <a:ext cx="5181600" cy="4351338"/>
          </a:xfrm>
        </p:spPr>
        <p:txBody>
          <a:bodyPr/>
          <a:lstStyle/>
          <a:p>
            <a:pPr lvl="0"/>
            <a:r>
              <a:rPr lang="en-US"/>
              <a:t>Edit Master text styles</a:t>
            </a:r>
          </a:p>
        </p:txBody>
      </p:sp>
    </p:spTree>
    <p:extLst>
      <p:ext uri="{BB962C8B-B14F-4D97-AF65-F5344CB8AC3E}">
        <p14:creationId xmlns:p14="http://schemas.microsoft.com/office/powerpoint/2010/main" val="2043283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4043FE-BF0D-1F4F-B679-CA73B319B670}"/>
              </a:ext>
            </a:extLst>
          </p:cNvPr>
          <p:cNvSpPr>
            <a:spLocks noGrp="1"/>
          </p:cNvSpPr>
          <p:nvPr>
            <p:ph type="title"/>
          </p:nvPr>
        </p:nvSpPr>
        <p:spPr/>
        <p:txBody>
          <a:bodyPr/>
          <a:lstStyle/>
          <a:p>
            <a:r>
              <a:rPr lang="en-US"/>
              <a:t>Click to edit Master title style</a:t>
            </a:r>
            <a:endParaRPr lang="nl-NL"/>
          </a:p>
        </p:txBody>
      </p:sp>
    </p:spTree>
    <p:extLst>
      <p:ext uri="{BB962C8B-B14F-4D97-AF65-F5344CB8AC3E}">
        <p14:creationId xmlns:p14="http://schemas.microsoft.com/office/powerpoint/2010/main" val="19416402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E169FED8-1956-B143-9127-F0BD2A936174}"/>
              </a:ext>
            </a:extLst>
          </p:cNvPr>
          <p:cNvSpPr/>
          <p:nvPr userDrawn="1"/>
        </p:nvSpPr>
        <p:spPr>
          <a:xfrm>
            <a:off x="0" y="6214912"/>
            <a:ext cx="12192000" cy="6480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jdelijke aanduiding voor titel 1">
            <a:extLst>
              <a:ext uri="{FF2B5EF4-FFF2-40B4-BE49-F238E27FC236}">
                <a16:creationId xmlns:a16="http://schemas.microsoft.com/office/drawing/2014/main" id="{BB55912D-34A7-304B-BFC3-C87F6B2F0232}"/>
              </a:ext>
            </a:extLst>
          </p:cNvPr>
          <p:cNvSpPr>
            <a:spLocks noGrp="1"/>
          </p:cNvSpPr>
          <p:nvPr>
            <p:ph type="title"/>
          </p:nvPr>
        </p:nvSpPr>
        <p:spPr>
          <a:xfrm>
            <a:off x="838200" y="250929"/>
            <a:ext cx="10515600" cy="1152755"/>
          </a:xfrm>
          <a:prstGeom prst="rect">
            <a:avLst/>
          </a:prstGeom>
        </p:spPr>
        <p:txBody>
          <a:bodyPr vert="horz" lIns="0" tIns="0" rIns="0" bIns="0" rtlCol="0" anchor="ctr">
            <a:noAutofit/>
          </a:bodyPr>
          <a:lstStyle/>
          <a:p>
            <a:r>
              <a:rPr lang="nl-NL" dirty="0"/>
              <a:t>Klik om stijl te bewerken</a:t>
            </a:r>
          </a:p>
        </p:txBody>
      </p:sp>
      <p:sp>
        <p:nvSpPr>
          <p:cNvPr id="3" name="Tijdelijke aanduiding voor tekst 2">
            <a:extLst>
              <a:ext uri="{FF2B5EF4-FFF2-40B4-BE49-F238E27FC236}">
                <a16:creationId xmlns:a16="http://schemas.microsoft.com/office/drawing/2014/main" id="{B2202889-E136-3F40-94AD-A8E157CF75D0}"/>
              </a:ext>
            </a:extLst>
          </p:cNvPr>
          <p:cNvSpPr>
            <a:spLocks noGrp="1"/>
          </p:cNvSpPr>
          <p:nvPr>
            <p:ph type="body" idx="1"/>
          </p:nvPr>
        </p:nvSpPr>
        <p:spPr>
          <a:xfrm>
            <a:off x="838200" y="1825625"/>
            <a:ext cx="10515600" cy="4351338"/>
          </a:xfrm>
          <a:prstGeom prst="rect">
            <a:avLst/>
          </a:prstGeom>
        </p:spPr>
        <p:txBody>
          <a:bodyPr vert="horz" lIns="0" tIns="0" rIns="0" bIns="0" rtlCol="0">
            <a:normAutofit/>
          </a:bodyPr>
          <a:lstStyle/>
          <a:p>
            <a:r>
              <a:rPr lang="nl-NL" dirty="0"/>
              <a:t>Tekststijl van het model bewerken</a:t>
            </a:r>
          </a:p>
          <a:p>
            <a:pPr lvl="1"/>
            <a:r>
              <a:rPr lang="nl-NL" dirty="0"/>
              <a:t>Tweede niveau</a:t>
            </a:r>
          </a:p>
          <a:p>
            <a:pPr lvl="2"/>
            <a:r>
              <a:rPr lang="nl-NL" dirty="0"/>
              <a:t>Derde niveau</a:t>
            </a:r>
          </a:p>
          <a:p>
            <a:pPr lvl="3"/>
            <a:r>
              <a:rPr lang="nl-NL" dirty="0"/>
              <a:t>Vierde niveau</a:t>
            </a:r>
          </a:p>
        </p:txBody>
      </p:sp>
      <p:pic>
        <p:nvPicPr>
          <p:cNvPr id="15" name="Afbeelding 14">
            <a:extLst>
              <a:ext uri="{FF2B5EF4-FFF2-40B4-BE49-F238E27FC236}">
                <a16:creationId xmlns:a16="http://schemas.microsoft.com/office/drawing/2014/main" id="{78B7A84C-9E60-8242-82A9-B1C88CB20918}"/>
              </a:ext>
            </a:extLst>
          </p:cNvPr>
          <p:cNvPicPr>
            <a:picLocks noChangeAspect="1"/>
          </p:cNvPicPr>
          <p:nvPr userDrawn="1"/>
        </p:nvPicPr>
        <p:blipFill>
          <a:blip r:embed="rId6"/>
          <a:stretch>
            <a:fillRect/>
          </a:stretch>
        </p:blipFill>
        <p:spPr>
          <a:xfrm>
            <a:off x="11598333" y="313037"/>
            <a:ext cx="367200" cy="358640"/>
          </a:xfrm>
          <a:prstGeom prst="rect">
            <a:avLst/>
          </a:prstGeom>
        </p:spPr>
      </p:pic>
      <p:pic>
        <p:nvPicPr>
          <p:cNvPr id="16" name="Afbeelding 15">
            <a:extLst>
              <a:ext uri="{FF2B5EF4-FFF2-40B4-BE49-F238E27FC236}">
                <a16:creationId xmlns:a16="http://schemas.microsoft.com/office/drawing/2014/main" id="{AEC5AB2E-D5CE-684B-A3DB-A3571C222306}"/>
              </a:ext>
            </a:extLst>
          </p:cNvPr>
          <p:cNvPicPr>
            <a:picLocks noChangeAspect="1"/>
          </p:cNvPicPr>
          <p:nvPr userDrawn="1"/>
        </p:nvPicPr>
        <p:blipFill>
          <a:blip r:embed="rId7"/>
          <a:stretch>
            <a:fillRect/>
          </a:stretch>
        </p:blipFill>
        <p:spPr>
          <a:xfrm>
            <a:off x="10290988" y="6361475"/>
            <a:ext cx="1674545" cy="360000"/>
          </a:xfrm>
          <a:prstGeom prst="rect">
            <a:avLst/>
          </a:prstGeom>
        </p:spPr>
      </p:pic>
    </p:spTree>
    <p:extLst>
      <p:ext uri="{BB962C8B-B14F-4D97-AF65-F5344CB8AC3E}">
        <p14:creationId xmlns:p14="http://schemas.microsoft.com/office/powerpoint/2010/main" val="66482647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p:hf hdr="0" ftr="0"/>
  <p:txStyles>
    <p:titleStyle>
      <a:lvl1pPr algn="l" defTabSz="914400" rtl="0" eaLnBrk="1" latinLnBrk="0" hangingPunct="1">
        <a:lnSpc>
          <a:spcPct val="90000"/>
        </a:lnSpc>
        <a:spcBef>
          <a:spcPct val="0"/>
        </a:spcBef>
        <a:buNone/>
        <a:defRPr sz="3400" b="1" i="0" kern="1000" cap="none" baseline="0">
          <a:ln>
            <a:solidFill>
              <a:schemeClr val="tx2"/>
            </a:solidFill>
          </a:ln>
          <a:solidFill>
            <a:schemeClr val="tx2"/>
          </a:solidFill>
          <a:latin typeface="Arial" panose="020B0604020202020204" pitchFamily="34" charset="0"/>
          <a:ea typeface="+mj-ea"/>
          <a:cs typeface="+mj-cs"/>
        </a:defRPr>
      </a:lvl1pPr>
    </p:titleStyle>
    <p:bodyStyle>
      <a:lvl1pPr marL="252000" indent="-252000" algn="l" defTabSz="914400" rtl="0" eaLnBrk="1" latinLnBrk="0" hangingPunct="1">
        <a:lnSpc>
          <a:spcPts val="3200"/>
        </a:lnSpc>
        <a:spcBef>
          <a:spcPts val="1000"/>
        </a:spcBef>
        <a:buSzPct val="80000"/>
        <a:buFontTx/>
        <a:buBlip>
          <a:blip r:embed="rId6"/>
        </a:buBlip>
        <a:defRPr sz="2800" kern="1200" baseline="0">
          <a:solidFill>
            <a:schemeClr val="tx1"/>
          </a:solidFill>
          <a:latin typeface="Arial" panose="020B0604020202020204" pitchFamily="34" charset="0"/>
          <a:ea typeface="+mn-ea"/>
          <a:cs typeface="+mn-cs"/>
        </a:defRPr>
      </a:lvl1pPr>
      <a:lvl2pPr marL="504000" indent="-252000" algn="l" defTabSz="914400" rtl="0" eaLnBrk="1" latinLnBrk="0" hangingPunct="1">
        <a:lnSpc>
          <a:spcPct val="90000"/>
        </a:lnSpc>
        <a:spcBef>
          <a:spcPts val="500"/>
        </a:spcBef>
        <a:buClr>
          <a:schemeClr val="tx2"/>
        </a:buClr>
        <a:buSzPct val="12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720000" indent="-216000" algn="l" defTabSz="914400" rtl="0" eaLnBrk="1" latinLnBrk="0" hangingPunct="1">
        <a:lnSpc>
          <a:spcPct val="90000"/>
        </a:lnSpc>
        <a:spcBef>
          <a:spcPts val="500"/>
        </a:spcBef>
        <a:buClr>
          <a:schemeClr val="tx2"/>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936000" indent="-216000" algn="l" defTabSz="914400" rtl="0" eaLnBrk="1" latinLnBrk="0" hangingPunct="1">
        <a:lnSpc>
          <a:spcPct val="90000"/>
        </a:lnSpc>
        <a:spcBef>
          <a:spcPts val="500"/>
        </a:spcBef>
        <a:buClr>
          <a:schemeClr val="tx2"/>
        </a:buClr>
        <a:buFont typeface="Systeemlettertype"/>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hyperlink" Target="https://www.youtube.com/watch?v=Bj3_peT4u9M"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hyperlink" Target="https://www.nautinst.org/resources-page/201732-threading-the-needle-then-grounded.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ndertitel 12">
            <a:extLst>
              <a:ext uri="{FF2B5EF4-FFF2-40B4-BE49-F238E27FC236}">
                <a16:creationId xmlns:a16="http://schemas.microsoft.com/office/drawing/2014/main" id="{ED781842-F578-7748-9E77-5F304ED90AC6}"/>
              </a:ext>
            </a:extLst>
          </p:cNvPr>
          <p:cNvSpPr>
            <a:spLocks noGrp="1"/>
          </p:cNvSpPr>
          <p:nvPr>
            <p:ph type="subTitle" idx="1"/>
          </p:nvPr>
        </p:nvSpPr>
        <p:spPr/>
        <p:txBody>
          <a:bodyPr/>
          <a:lstStyle/>
          <a:p>
            <a:r>
              <a:rPr lang="en-GB" noProof="0" dirty="0"/>
              <a:t>Digital Skills: Shipboard Data Collection </a:t>
            </a:r>
            <a:br>
              <a:rPr lang="en-GB" noProof="0" dirty="0"/>
            </a:br>
            <a:r>
              <a:rPr lang="en-GB" noProof="0" dirty="0"/>
              <a:t>and Exchange</a:t>
            </a:r>
          </a:p>
        </p:txBody>
      </p:sp>
      <p:sp>
        <p:nvSpPr>
          <p:cNvPr id="2" name="Titel 1">
            <a:extLst>
              <a:ext uri="{FF2B5EF4-FFF2-40B4-BE49-F238E27FC236}">
                <a16:creationId xmlns:a16="http://schemas.microsoft.com/office/drawing/2014/main" id="{338F7217-8569-084B-96F6-50EBDB09EDA3}"/>
              </a:ext>
            </a:extLst>
          </p:cNvPr>
          <p:cNvSpPr>
            <a:spLocks noGrp="1"/>
          </p:cNvSpPr>
          <p:nvPr>
            <p:ph type="ctrTitle"/>
          </p:nvPr>
        </p:nvSpPr>
        <p:spPr>
          <a:xfrm>
            <a:off x="0" y="2494037"/>
            <a:ext cx="7471611" cy="699404"/>
          </a:xfrm>
          <a:gradFill>
            <a:gsLst>
              <a:gs pos="0">
                <a:schemeClr val="tx2"/>
              </a:gs>
              <a:gs pos="100000">
                <a:schemeClr val="accent1"/>
              </a:gs>
            </a:gsLst>
            <a:lin ang="5400000" scaled="1"/>
          </a:gradFill>
          <a:ln>
            <a:noFill/>
          </a:ln>
        </p:spPr>
        <p:txBody>
          <a:bodyPr wrap="square" lIns="864000" tIns="72000" rIns="180000" bIns="72000" anchor="ctr" anchorCtr="0">
            <a:spAutoFit/>
          </a:bodyPr>
          <a:lstStyle/>
          <a:p>
            <a:r>
              <a:rPr lang="en-GB" sz="4000" noProof="0" dirty="0">
                <a:ln>
                  <a:noFill/>
                </a:ln>
                <a:solidFill>
                  <a:schemeClr val="bg1"/>
                </a:solidFill>
              </a:rPr>
              <a:t>Shipboard Data Sharing</a:t>
            </a:r>
            <a:endParaRPr lang="en-GB" noProof="0" dirty="0"/>
          </a:p>
        </p:txBody>
      </p:sp>
    </p:spTree>
    <p:extLst>
      <p:ext uri="{BB962C8B-B14F-4D97-AF65-F5344CB8AC3E}">
        <p14:creationId xmlns:p14="http://schemas.microsoft.com/office/powerpoint/2010/main" val="1438475169"/>
      </p:ext>
    </p:extLst>
  </p:cSld>
  <p:clrMapOvr>
    <a:masterClrMapping/>
  </p:clrMapOvr>
  <mc:AlternateContent xmlns:mc="http://schemas.openxmlformats.org/markup-compatibility/2006" xmlns:p14="http://schemas.microsoft.com/office/powerpoint/2010/main">
    <mc:Choice Requires="p14">
      <p:transition spd="slow" p14:dur="2000" advTm="12652"/>
    </mc:Choice>
    <mc:Fallback xmlns="">
      <p:transition spd="slow" advTm="12652"/>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1EB3D-2F8A-4332-BEE5-63F0D3ECB205}"/>
              </a:ext>
            </a:extLst>
          </p:cNvPr>
          <p:cNvSpPr>
            <a:spLocks noGrp="1"/>
          </p:cNvSpPr>
          <p:nvPr>
            <p:ph type="title"/>
          </p:nvPr>
        </p:nvSpPr>
        <p:spPr/>
        <p:txBody>
          <a:bodyPr/>
          <a:lstStyle/>
          <a:p>
            <a:r>
              <a:rPr lang="en-GB" noProof="0" dirty="0"/>
              <a:t>Learning Outcomes</a:t>
            </a:r>
          </a:p>
        </p:txBody>
      </p:sp>
      <p:sp>
        <p:nvSpPr>
          <p:cNvPr id="3" name="Content Placeholder 2">
            <a:extLst>
              <a:ext uri="{FF2B5EF4-FFF2-40B4-BE49-F238E27FC236}">
                <a16:creationId xmlns:a16="http://schemas.microsoft.com/office/drawing/2014/main" id="{4D70967D-6F73-4891-B81A-E9661AF3D4EE}"/>
              </a:ext>
            </a:extLst>
          </p:cNvPr>
          <p:cNvSpPr>
            <a:spLocks noGrp="1"/>
          </p:cNvSpPr>
          <p:nvPr>
            <p:ph idx="1"/>
          </p:nvPr>
        </p:nvSpPr>
        <p:spPr/>
        <p:txBody>
          <a:bodyPr/>
          <a:lstStyle/>
          <a:p>
            <a:pPr marL="0" indent="0">
              <a:buNone/>
            </a:pPr>
            <a:r>
              <a:rPr lang="en-GB" noProof="0" dirty="0"/>
              <a:t>The student should be able to:</a:t>
            </a:r>
          </a:p>
          <a:p>
            <a:r>
              <a:rPr lang="en-GB" noProof="0" dirty="0"/>
              <a:t>Recognise the error messages generated </a:t>
            </a:r>
            <a:br>
              <a:rPr lang="en-GB" noProof="0" dirty="0"/>
            </a:br>
            <a:r>
              <a:rPr lang="en-GB" noProof="0" dirty="0"/>
              <a:t>by the shipboard network and 'error state'.</a:t>
            </a:r>
          </a:p>
        </p:txBody>
      </p:sp>
    </p:spTree>
    <p:extLst>
      <p:ext uri="{BB962C8B-B14F-4D97-AF65-F5344CB8AC3E}">
        <p14:creationId xmlns:p14="http://schemas.microsoft.com/office/powerpoint/2010/main" val="3795551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FB00E2-3E82-AE4C-8BE6-C5EAD3253F6C}"/>
              </a:ext>
            </a:extLst>
          </p:cNvPr>
          <p:cNvSpPr>
            <a:spLocks noGrp="1"/>
          </p:cNvSpPr>
          <p:nvPr>
            <p:ph type="title"/>
          </p:nvPr>
        </p:nvSpPr>
        <p:spPr/>
        <p:txBody>
          <a:bodyPr/>
          <a:lstStyle/>
          <a:p>
            <a:r>
              <a:rPr lang="en-GB" noProof="0" dirty="0"/>
              <a:t>Bridge Systems</a:t>
            </a:r>
          </a:p>
        </p:txBody>
      </p:sp>
      <p:sp>
        <p:nvSpPr>
          <p:cNvPr id="3" name="Tijdelijke aanduiding voor inhoud 2">
            <a:extLst>
              <a:ext uri="{FF2B5EF4-FFF2-40B4-BE49-F238E27FC236}">
                <a16:creationId xmlns:a16="http://schemas.microsoft.com/office/drawing/2014/main" id="{FEA400BC-846A-9349-959A-327BE8750E56}"/>
              </a:ext>
            </a:extLst>
          </p:cNvPr>
          <p:cNvSpPr>
            <a:spLocks noGrp="1"/>
          </p:cNvSpPr>
          <p:nvPr>
            <p:ph idx="1"/>
          </p:nvPr>
        </p:nvSpPr>
        <p:spPr>
          <a:xfrm>
            <a:off x="838200" y="1403685"/>
            <a:ext cx="10515600" cy="4566558"/>
          </a:xfrm>
        </p:spPr>
        <p:txBody>
          <a:bodyPr/>
          <a:lstStyle/>
          <a:p>
            <a:r>
              <a:rPr lang="en-GB" noProof="0" dirty="0">
                <a:hlinkClick r:id="rId4"/>
              </a:rPr>
              <a:t>Watch the video</a:t>
            </a:r>
            <a:r>
              <a:rPr lang="en-GB" noProof="0" dirty="0"/>
              <a:t>, if you are not too familiar with bridge systems.</a:t>
            </a:r>
          </a:p>
          <a:p>
            <a:r>
              <a:rPr lang="en-GB" noProof="0" dirty="0"/>
              <a:t>Based on the video or your existing knowledge, write down a list of bridge equipment that may need to exchange data with other systems.</a:t>
            </a:r>
          </a:p>
          <a:p>
            <a:pPr lvl="1"/>
            <a:endParaRPr lang="en-GB" noProof="0" dirty="0"/>
          </a:p>
          <a:p>
            <a:pPr lvl="1"/>
            <a:endParaRPr lang="en-GB" noProof="0" dirty="0"/>
          </a:p>
          <a:p>
            <a:pPr lvl="1"/>
            <a:endParaRPr lang="en-GB" noProof="0" dirty="0"/>
          </a:p>
          <a:p>
            <a:pPr lvl="1"/>
            <a:endParaRPr lang="en-GB" noProof="0" dirty="0"/>
          </a:p>
          <a:p>
            <a:pPr lvl="1"/>
            <a:endParaRPr lang="en-GB" noProof="0" dirty="0"/>
          </a:p>
          <a:p>
            <a:pPr marL="0" indent="0" algn="r">
              <a:buNone/>
            </a:pPr>
            <a:r>
              <a:rPr lang="en-GB" noProof="0" dirty="0"/>
              <a:t>(Spend around 10 minutes)</a:t>
            </a:r>
          </a:p>
          <a:p>
            <a:endParaRPr lang="en-GB" noProof="0" dirty="0"/>
          </a:p>
        </p:txBody>
      </p:sp>
    </p:spTree>
    <p:custDataLst>
      <p:tags r:id="rId1"/>
    </p:custDataLst>
    <p:extLst>
      <p:ext uri="{BB962C8B-B14F-4D97-AF65-F5344CB8AC3E}">
        <p14:creationId xmlns:p14="http://schemas.microsoft.com/office/powerpoint/2010/main" val="2268793560"/>
      </p:ext>
    </p:extLst>
  </p:cSld>
  <p:clrMapOvr>
    <a:masterClrMapping/>
  </p:clrMapOvr>
  <mc:AlternateContent xmlns:mc="http://schemas.openxmlformats.org/markup-compatibility/2006" xmlns:p14="http://schemas.microsoft.com/office/powerpoint/2010/main">
    <mc:Choice Requires="p14">
      <p:transition spd="slow" p14:dur="2000" advTm="28336"/>
    </mc:Choice>
    <mc:Fallback xmlns="">
      <p:transition spd="slow" advTm="2833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fade">
                                      <p:cBhvr>
                                        <p:cTn id="1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FB00E2-3E82-AE4C-8BE6-C5EAD3253F6C}"/>
              </a:ext>
            </a:extLst>
          </p:cNvPr>
          <p:cNvSpPr>
            <a:spLocks noGrp="1"/>
          </p:cNvSpPr>
          <p:nvPr>
            <p:ph type="title"/>
          </p:nvPr>
        </p:nvSpPr>
        <p:spPr/>
        <p:txBody>
          <a:bodyPr/>
          <a:lstStyle/>
          <a:p>
            <a:r>
              <a:rPr lang="en-GB" noProof="0" dirty="0"/>
              <a:t>Bridge Data Exchange</a:t>
            </a:r>
          </a:p>
        </p:txBody>
      </p:sp>
      <p:sp>
        <p:nvSpPr>
          <p:cNvPr id="3" name="Tijdelijke aanduiding voor inhoud 2">
            <a:extLst>
              <a:ext uri="{FF2B5EF4-FFF2-40B4-BE49-F238E27FC236}">
                <a16:creationId xmlns:a16="http://schemas.microsoft.com/office/drawing/2014/main" id="{FEA400BC-846A-9349-959A-327BE8750E56}"/>
              </a:ext>
            </a:extLst>
          </p:cNvPr>
          <p:cNvSpPr>
            <a:spLocks noGrp="1"/>
          </p:cNvSpPr>
          <p:nvPr>
            <p:ph idx="1"/>
          </p:nvPr>
        </p:nvSpPr>
        <p:spPr>
          <a:xfrm>
            <a:off x="838200" y="1403685"/>
            <a:ext cx="10515600" cy="4566558"/>
          </a:xfrm>
        </p:spPr>
        <p:txBody>
          <a:bodyPr/>
          <a:lstStyle/>
          <a:p>
            <a:r>
              <a:rPr lang="en-GB" noProof="0" dirty="0"/>
              <a:t>For each piece of equipment, write down what type of data it needs </a:t>
            </a:r>
            <a:br>
              <a:rPr lang="en-GB" noProof="0" dirty="0"/>
            </a:br>
            <a:r>
              <a:rPr lang="en-GB" noProof="0" dirty="0"/>
              <a:t>and what type of data it can share e.g.</a:t>
            </a:r>
          </a:p>
          <a:p>
            <a:pPr lvl="1"/>
            <a:r>
              <a:rPr lang="en-GB" noProof="0" dirty="0"/>
              <a:t>Ship’s log can share the speed through the water or,</a:t>
            </a:r>
          </a:p>
          <a:p>
            <a:pPr lvl="1"/>
            <a:r>
              <a:rPr lang="en-GB" noProof="0" dirty="0"/>
              <a:t>AIS requires speed through the water</a:t>
            </a:r>
          </a:p>
          <a:p>
            <a:r>
              <a:rPr lang="en-GB" noProof="0" dirty="0"/>
              <a:t>Depending on your level of background knowledge, you may need to read more about different pieces of equipment you identified previously</a:t>
            </a:r>
          </a:p>
          <a:p>
            <a:pPr lvl="1"/>
            <a:endParaRPr lang="en-GB" noProof="0" dirty="0"/>
          </a:p>
          <a:p>
            <a:pPr lvl="1"/>
            <a:endParaRPr lang="en-GB" noProof="0" dirty="0"/>
          </a:p>
          <a:p>
            <a:pPr lvl="1"/>
            <a:endParaRPr lang="en-GB" noProof="0" dirty="0"/>
          </a:p>
          <a:p>
            <a:pPr marL="0" indent="0" algn="r">
              <a:buNone/>
            </a:pPr>
            <a:r>
              <a:rPr lang="en-GB" noProof="0" dirty="0"/>
              <a:t>(Spend around 20 minutes)</a:t>
            </a:r>
          </a:p>
        </p:txBody>
      </p:sp>
    </p:spTree>
    <p:custDataLst>
      <p:tags r:id="rId1"/>
    </p:custDataLst>
    <p:extLst>
      <p:ext uri="{BB962C8B-B14F-4D97-AF65-F5344CB8AC3E}">
        <p14:creationId xmlns:p14="http://schemas.microsoft.com/office/powerpoint/2010/main" val="1021752148"/>
      </p:ext>
    </p:extLst>
  </p:cSld>
  <p:clrMapOvr>
    <a:masterClrMapping/>
  </p:clrMapOvr>
  <mc:AlternateContent xmlns:mc="http://schemas.openxmlformats.org/markup-compatibility/2006" xmlns:p14="http://schemas.microsoft.com/office/powerpoint/2010/main">
    <mc:Choice Requires="p14">
      <p:transition spd="slow" p14:dur="2000" advTm="28336"/>
    </mc:Choice>
    <mc:Fallback xmlns="">
      <p:transition spd="slow" advTm="2833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FB00E2-3E82-AE4C-8BE6-C5EAD3253F6C}"/>
              </a:ext>
            </a:extLst>
          </p:cNvPr>
          <p:cNvSpPr>
            <a:spLocks noGrp="1"/>
          </p:cNvSpPr>
          <p:nvPr>
            <p:ph type="title"/>
          </p:nvPr>
        </p:nvSpPr>
        <p:spPr/>
        <p:txBody>
          <a:bodyPr/>
          <a:lstStyle/>
          <a:p>
            <a:r>
              <a:rPr lang="en-GB" noProof="0" dirty="0"/>
              <a:t>Integrated Navigation System</a:t>
            </a:r>
          </a:p>
        </p:txBody>
      </p:sp>
      <p:sp>
        <p:nvSpPr>
          <p:cNvPr id="3" name="Tijdelijke aanduiding voor inhoud 2">
            <a:extLst>
              <a:ext uri="{FF2B5EF4-FFF2-40B4-BE49-F238E27FC236}">
                <a16:creationId xmlns:a16="http://schemas.microsoft.com/office/drawing/2014/main" id="{FEA400BC-846A-9349-959A-327BE8750E56}"/>
              </a:ext>
            </a:extLst>
          </p:cNvPr>
          <p:cNvSpPr>
            <a:spLocks noGrp="1"/>
          </p:cNvSpPr>
          <p:nvPr>
            <p:ph idx="1"/>
          </p:nvPr>
        </p:nvSpPr>
        <p:spPr>
          <a:xfrm>
            <a:off x="838200" y="1403685"/>
            <a:ext cx="10515600" cy="4566558"/>
          </a:xfrm>
        </p:spPr>
        <p:txBody>
          <a:bodyPr/>
          <a:lstStyle/>
          <a:p>
            <a:r>
              <a:rPr lang="en-GB" noProof="0" dirty="0"/>
              <a:t>Based on your answers to the previous question, turn that list into </a:t>
            </a:r>
            <a:br>
              <a:rPr lang="en-GB" noProof="0" dirty="0"/>
            </a:br>
            <a:r>
              <a:rPr lang="en-GB" noProof="0" dirty="0"/>
              <a:t>a diagram of bridge equipment using labelled lines between items </a:t>
            </a:r>
            <a:br>
              <a:rPr lang="en-GB" noProof="0" dirty="0"/>
            </a:br>
            <a:r>
              <a:rPr lang="en-GB" noProof="0" dirty="0"/>
              <a:t>of equipment to show what data is passed between those items of equipment</a:t>
            </a:r>
          </a:p>
          <a:p>
            <a:pPr marL="0" indent="0">
              <a:buNone/>
            </a:pPr>
            <a:endParaRPr lang="en-GB" noProof="0" dirty="0"/>
          </a:p>
          <a:p>
            <a:pPr marL="0" indent="0" algn="r">
              <a:buNone/>
            </a:pPr>
            <a:r>
              <a:rPr lang="en-GB" noProof="0" dirty="0"/>
              <a:t>(Spend around 20 minutes)</a:t>
            </a:r>
          </a:p>
        </p:txBody>
      </p:sp>
    </p:spTree>
    <p:custDataLst>
      <p:tags r:id="rId1"/>
    </p:custDataLst>
    <p:extLst>
      <p:ext uri="{BB962C8B-B14F-4D97-AF65-F5344CB8AC3E}">
        <p14:creationId xmlns:p14="http://schemas.microsoft.com/office/powerpoint/2010/main" val="3281969753"/>
      </p:ext>
    </p:extLst>
  </p:cSld>
  <p:clrMapOvr>
    <a:masterClrMapping/>
  </p:clrMapOvr>
  <mc:AlternateContent xmlns:mc="http://schemas.openxmlformats.org/markup-compatibility/2006" xmlns:p14="http://schemas.microsoft.com/office/powerpoint/2010/main">
    <mc:Choice Requires="p14">
      <p:transition spd="slow" p14:dur="2000" advTm="28336"/>
    </mc:Choice>
    <mc:Fallback xmlns="">
      <p:transition spd="slow" advTm="2833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47558-CD8F-4D01-B000-C7E72975F357}"/>
              </a:ext>
            </a:extLst>
          </p:cNvPr>
          <p:cNvSpPr>
            <a:spLocks noGrp="1"/>
          </p:cNvSpPr>
          <p:nvPr>
            <p:ph type="title"/>
          </p:nvPr>
        </p:nvSpPr>
        <p:spPr/>
        <p:txBody>
          <a:bodyPr/>
          <a:lstStyle/>
          <a:p>
            <a:r>
              <a:rPr lang="en-GB" noProof="0" dirty="0"/>
              <a:t>Sample Diagram</a:t>
            </a:r>
          </a:p>
        </p:txBody>
      </p:sp>
      <p:sp>
        <p:nvSpPr>
          <p:cNvPr id="4" name="Rectangle 3">
            <a:extLst>
              <a:ext uri="{FF2B5EF4-FFF2-40B4-BE49-F238E27FC236}">
                <a16:creationId xmlns:a16="http://schemas.microsoft.com/office/drawing/2014/main" id="{D54D52A8-DEEF-4822-AA97-3DCBB2D8CF96}"/>
              </a:ext>
            </a:extLst>
          </p:cNvPr>
          <p:cNvSpPr/>
          <p:nvPr/>
        </p:nvSpPr>
        <p:spPr>
          <a:xfrm>
            <a:off x="5638800" y="3289852"/>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mj-lt"/>
              </a:rPr>
              <a:t>AIS</a:t>
            </a:r>
          </a:p>
        </p:txBody>
      </p:sp>
      <p:sp>
        <p:nvSpPr>
          <p:cNvPr id="5" name="Rectangle 4">
            <a:extLst>
              <a:ext uri="{FF2B5EF4-FFF2-40B4-BE49-F238E27FC236}">
                <a16:creationId xmlns:a16="http://schemas.microsoft.com/office/drawing/2014/main" id="{5D76DD95-8367-4670-BE09-F693B754F2F7}"/>
              </a:ext>
            </a:extLst>
          </p:cNvPr>
          <p:cNvSpPr/>
          <p:nvPr/>
        </p:nvSpPr>
        <p:spPr>
          <a:xfrm>
            <a:off x="1692966" y="2676939"/>
            <a:ext cx="914400" cy="914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dirty="0">
                <a:latin typeface="+mj-lt"/>
              </a:rPr>
              <a:t>Log</a:t>
            </a:r>
          </a:p>
        </p:txBody>
      </p:sp>
      <p:sp>
        <p:nvSpPr>
          <p:cNvPr id="6" name="Rectangle 5">
            <a:extLst>
              <a:ext uri="{FF2B5EF4-FFF2-40B4-BE49-F238E27FC236}">
                <a16:creationId xmlns:a16="http://schemas.microsoft.com/office/drawing/2014/main" id="{9CA46701-E3A2-4FD2-8039-B07FA1839FA1}"/>
              </a:ext>
            </a:extLst>
          </p:cNvPr>
          <p:cNvSpPr/>
          <p:nvPr/>
        </p:nvSpPr>
        <p:spPr>
          <a:xfrm>
            <a:off x="9584634" y="2676939"/>
            <a:ext cx="914400" cy="914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dirty="0">
                <a:latin typeface="+mj-lt"/>
              </a:rPr>
              <a:t>GPS</a:t>
            </a:r>
          </a:p>
        </p:txBody>
      </p:sp>
      <p:sp>
        <p:nvSpPr>
          <p:cNvPr id="7" name="Rectangle 6">
            <a:extLst>
              <a:ext uri="{FF2B5EF4-FFF2-40B4-BE49-F238E27FC236}">
                <a16:creationId xmlns:a16="http://schemas.microsoft.com/office/drawing/2014/main" id="{09B998F0-EC2B-4BC6-8078-8889E8A78EA2}"/>
              </a:ext>
            </a:extLst>
          </p:cNvPr>
          <p:cNvSpPr/>
          <p:nvPr/>
        </p:nvSpPr>
        <p:spPr>
          <a:xfrm>
            <a:off x="5638800" y="4814807"/>
            <a:ext cx="914400" cy="914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dirty="0">
                <a:latin typeface="+mj-lt"/>
              </a:rPr>
              <a:t>Gyro</a:t>
            </a:r>
          </a:p>
        </p:txBody>
      </p:sp>
      <p:sp>
        <p:nvSpPr>
          <p:cNvPr id="8" name="Rectangle 7">
            <a:extLst>
              <a:ext uri="{FF2B5EF4-FFF2-40B4-BE49-F238E27FC236}">
                <a16:creationId xmlns:a16="http://schemas.microsoft.com/office/drawing/2014/main" id="{2372C542-0C74-4519-9079-B3AB8179F4E2}"/>
              </a:ext>
            </a:extLst>
          </p:cNvPr>
          <p:cNvSpPr/>
          <p:nvPr/>
        </p:nvSpPr>
        <p:spPr>
          <a:xfrm>
            <a:off x="6553200" y="1307697"/>
            <a:ext cx="914400" cy="914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latin typeface="+mj-lt"/>
              </a:rPr>
              <a:t>Radar/ARPA</a:t>
            </a:r>
          </a:p>
        </p:txBody>
      </p:sp>
      <p:sp>
        <p:nvSpPr>
          <p:cNvPr id="9" name="Rectangle 8">
            <a:extLst>
              <a:ext uri="{FF2B5EF4-FFF2-40B4-BE49-F238E27FC236}">
                <a16:creationId xmlns:a16="http://schemas.microsoft.com/office/drawing/2014/main" id="{A8FF4ECA-6483-445D-B00B-DF04814BEB67}"/>
              </a:ext>
            </a:extLst>
          </p:cNvPr>
          <p:cNvSpPr/>
          <p:nvPr/>
        </p:nvSpPr>
        <p:spPr>
          <a:xfrm>
            <a:off x="4724400" y="1307697"/>
            <a:ext cx="914400" cy="914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latin typeface="+mj-lt"/>
              </a:rPr>
              <a:t>ECDIS</a:t>
            </a:r>
          </a:p>
        </p:txBody>
      </p:sp>
      <p:cxnSp>
        <p:nvCxnSpPr>
          <p:cNvPr id="11" name="Straight Arrow Connector 10">
            <a:extLst>
              <a:ext uri="{FF2B5EF4-FFF2-40B4-BE49-F238E27FC236}">
                <a16:creationId xmlns:a16="http://schemas.microsoft.com/office/drawing/2014/main" id="{FFF8130B-E99D-4DF5-A59A-EBB92C0C69A5}"/>
              </a:ext>
            </a:extLst>
          </p:cNvPr>
          <p:cNvCxnSpPr>
            <a:cxnSpLocks/>
            <a:stCxn id="5" idx="3"/>
            <a:endCxn id="4" idx="1"/>
          </p:cNvCxnSpPr>
          <p:nvPr/>
        </p:nvCxnSpPr>
        <p:spPr>
          <a:xfrm>
            <a:off x="2607366" y="3134139"/>
            <a:ext cx="3031434" cy="612913"/>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3" name="Straight Arrow Connector 12">
            <a:extLst>
              <a:ext uri="{FF2B5EF4-FFF2-40B4-BE49-F238E27FC236}">
                <a16:creationId xmlns:a16="http://schemas.microsoft.com/office/drawing/2014/main" id="{8E9E9249-6E4B-41A4-8030-3E2DCEC4B763}"/>
              </a:ext>
            </a:extLst>
          </p:cNvPr>
          <p:cNvCxnSpPr>
            <a:cxnSpLocks/>
            <a:stCxn id="6" idx="1"/>
            <a:endCxn id="4" idx="3"/>
          </p:cNvCxnSpPr>
          <p:nvPr/>
        </p:nvCxnSpPr>
        <p:spPr>
          <a:xfrm flipH="1">
            <a:off x="6553200" y="3134139"/>
            <a:ext cx="3031434" cy="612913"/>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6" name="Straight Arrow Connector 15">
            <a:extLst>
              <a:ext uri="{FF2B5EF4-FFF2-40B4-BE49-F238E27FC236}">
                <a16:creationId xmlns:a16="http://schemas.microsoft.com/office/drawing/2014/main" id="{24B01968-7103-47C9-AD56-5CA97F72844F}"/>
              </a:ext>
            </a:extLst>
          </p:cNvPr>
          <p:cNvCxnSpPr>
            <a:cxnSpLocks/>
            <a:stCxn id="7" idx="0"/>
            <a:endCxn id="4" idx="2"/>
          </p:cNvCxnSpPr>
          <p:nvPr/>
        </p:nvCxnSpPr>
        <p:spPr>
          <a:xfrm flipV="1">
            <a:off x="6096000" y="4204252"/>
            <a:ext cx="0" cy="610555"/>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9" name="Straight Arrow Connector 18">
            <a:extLst>
              <a:ext uri="{FF2B5EF4-FFF2-40B4-BE49-F238E27FC236}">
                <a16:creationId xmlns:a16="http://schemas.microsoft.com/office/drawing/2014/main" id="{08EDB665-6E45-4DAE-B960-3F73D746024E}"/>
              </a:ext>
            </a:extLst>
          </p:cNvPr>
          <p:cNvCxnSpPr>
            <a:cxnSpLocks/>
            <a:stCxn id="4" idx="0"/>
            <a:endCxn id="9" idx="2"/>
          </p:cNvCxnSpPr>
          <p:nvPr/>
        </p:nvCxnSpPr>
        <p:spPr>
          <a:xfrm flipH="1" flipV="1">
            <a:off x="5181600" y="2222097"/>
            <a:ext cx="914400" cy="1067755"/>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22" name="Straight Arrow Connector 21">
            <a:extLst>
              <a:ext uri="{FF2B5EF4-FFF2-40B4-BE49-F238E27FC236}">
                <a16:creationId xmlns:a16="http://schemas.microsoft.com/office/drawing/2014/main" id="{FBAE3EEE-6872-47A2-AB60-1AB3F4978943}"/>
              </a:ext>
            </a:extLst>
          </p:cNvPr>
          <p:cNvCxnSpPr>
            <a:cxnSpLocks/>
            <a:stCxn id="4" idx="0"/>
            <a:endCxn id="8" idx="2"/>
          </p:cNvCxnSpPr>
          <p:nvPr/>
        </p:nvCxnSpPr>
        <p:spPr>
          <a:xfrm flipV="1">
            <a:off x="6096000" y="2222097"/>
            <a:ext cx="914400" cy="1067755"/>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26" name="Straight Arrow Connector 25">
            <a:extLst>
              <a:ext uri="{FF2B5EF4-FFF2-40B4-BE49-F238E27FC236}">
                <a16:creationId xmlns:a16="http://schemas.microsoft.com/office/drawing/2014/main" id="{A3C14D0C-FB30-437C-B729-42BE8B4854E1}"/>
              </a:ext>
            </a:extLst>
          </p:cNvPr>
          <p:cNvCxnSpPr>
            <a:stCxn id="8" idx="1"/>
            <a:endCxn id="9" idx="3"/>
          </p:cNvCxnSpPr>
          <p:nvPr/>
        </p:nvCxnSpPr>
        <p:spPr>
          <a:xfrm flipH="1">
            <a:off x="5638800" y="1764897"/>
            <a:ext cx="914400"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27" name="TextBox 26">
            <a:extLst>
              <a:ext uri="{FF2B5EF4-FFF2-40B4-BE49-F238E27FC236}">
                <a16:creationId xmlns:a16="http://schemas.microsoft.com/office/drawing/2014/main" id="{7393E453-2772-4436-9F0A-08313BD1926F}"/>
              </a:ext>
            </a:extLst>
          </p:cNvPr>
          <p:cNvSpPr txBox="1"/>
          <p:nvPr/>
        </p:nvSpPr>
        <p:spPr>
          <a:xfrm>
            <a:off x="5628864" y="1430666"/>
            <a:ext cx="992579" cy="923330"/>
          </a:xfrm>
          <a:prstGeom prst="rect">
            <a:avLst/>
          </a:prstGeom>
          <a:noFill/>
        </p:spPr>
        <p:txBody>
          <a:bodyPr wrap="none" rtlCol="0">
            <a:spAutoFit/>
          </a:bodyPr>
          <a:lstStyle/>
          <a:p>
            <a:r>
              <a:rPr lang="en-GB" dirty="0">
                <a:latin typeface="+mj-lt"/>
              </a:rPr>
              <a:t>Targets</a:t>
            </a:r>
          </a:p>
          <a:p>
            <a:pPr algn="ctr"/>
            <a:r>
              <a:rPr lang="en-GB" dirty="0">
                <a:latin typeface="+mj-lt"/>
              </a:rPr>
              <a:t>RADAR</a:t>
            </a:r>
            <a:br>
              <a:rPr lang="en-GB" dirty="0">
                <a:latin typeface="+mj-lt"/>
              </a:rPr>
            </a:br>
            <a:r>
              <a:rPr lang="en-GB" dirty="0">
                <a:latin typeface="+mj-lt"/>
              </a:rPr>
              <a:t>Sweep</a:t>
            </a:r>
          </a:p>
        </p:txBody>
      </p:sp>
      <p:sp>
        <p:nvSpPr>
          <p:cNvPr id="28" name="TextBox 27">
            <a:extLst>
              <a:ext uri="{FF2B5EF4-FFF2-40B4-BE49-F238E27FC236}">
                <a16:creationId xmlns:a16="http://schemas.microsoft.com/office/drawing/2014/main" id="{29B437C5-94D1-42D1-A1DF-93EA7CAA4F9E}"/>
              </a:ext>
            </a:extLst>
          </p:cNvPr>
          <p:cNvSpPr txBox="1"/>
          <p:nvPr/>
        </p:nvSpPr>
        <p:spPr>
          <a:xfrm>
            <a:off x="4466581" y="2288600"/>
            <a:ext cx="1377300" cy="923330"/>
          </a:xfrm>
          <a:prstGeom prst="rect">
            <a:avLst/>
          </a:prstGeom>
          <a:noFill/>
        </p:spPr>
        <p:txBody>
          <a:bodyPr wrap="none" rtlCol="0">
            <a:spAutoFit/>
          </a:bodyPr>
          <a:lstStyle/>
          <a:p>
            <a:pPr algn="r"/>
            <a:r>
              <a:rPr lang="en-GB" dirty="0">
                <a:latin typeface="+mj-lt"/>
              </a:rPr>
              <a:t>Nearby       </a:t>
            </a:r>
            <a:br>
              <a:rPr lang="en-GB" dirty="0">
                <a:latin typeface="+mj-lt"/>
              </a:rPr>
            </a:br>
            <a:r>
              <a:rPr lang="en-GB" dirty="0">
                <a:latin typeface="+mj-lt"/>
              </a:rPr>
              <a:t>Ship   </a:t>
            </a:r>
            <a:br>
              <a:rPr lang="en-GB" dirty="0">
                <a:latin typeface="+mj-lt"/>
              </a:rPr>
            </a:br>
            <a:r>
              <a:rPr lang="en-GB" dirty="0">
                <a:latin typeface="+mj-lt"/>
              </a:rPr>
              <a:t>Info</a:t>
            </a:r>
          </a:p>
        </p:txBody>
      </p:sp>
      <p:sp>
        <p:nvSpPr>
          <p:cNvPr id="29" name="TextBox 28">
            <a:extLst>
              <a:ext uri="{FF2B5EF4-FFF2-40B4-BE49-F238E27FC236}">
                <a16:creationId xmlns:a16="http://schemas.microsoft.com/office/drawing/2014/main" id="{7E203916-B056-4363-B339-6E75DFB299CE}"/>
              </a:ext>
            </a:extLst>
          </p:cNvPr>
          <p:cNvSpPr txBox="1"/>
          <p:nvPr/>
        </p:nvSpPr>
        <p:spPr>
          <a:xfrm rot="708141">
            <a:off x="3493112" y="3361083"/>
            <a:ext cx="851515" cy="369332"/>
          </a:xfrm>
          <a:prstGeom prst="rect">
            <a:avLst/>
          </a:prstGeom>
          <a:noFill/>
        </p:spPr>
        <p:txBody>
          <a:bodyPr wrap="none" rtlCol="0">
            <a:spAutoFit/>
          </a:bodyPr>
          <a:lstStyle/>
          <a:p>
            <a:pPr algn="r"/>
            <a:r>
              <a:rPr lang="en-GB" dirty="0">
                <a:latin typeface="+mj-lt"/>
              </a:rPr>
              <a:t>Speed</a:t>
            </a:r>
          </a:p>
        </p:txBody>
      </p:sp>
      <p:sp>
        <p:nvSpPr>
          <p:cNvPr id="30" name="TextBox 29">
            <a:extLst>
              <a:ext uri="{FF2B5EF4-FFF2-40B4-BE49-F238E27FC236}">
                <a16:creationId xmlns:a16="http://schemas.microsoft.com/office/drawing/2014/main" id="{EE8CF46E-9A37-4A7D-9E1D-435DEE2F7BB5}"/>
              </a:ext>
            </a:extLst>
          </p:cNvPr>
          <p:cNvSpPr txBox="1"/>
          <p:nvPr/>
        </p:nvSpPr>
        <p:spPr>
          <a:xfrm rot="20891575">
            <a:off x="6955476" y="3098507"/>
            <a:ext cx="2326278" cy="923330"/>
          </a:xfrm>
          <a:prstGeom prst="rect">
            <a:avLst/>
          </a:prstGeom>
          <a:noFill/>
        </p:spPr>
        <p:txBody>
          <a:bodyPr wrap="none" rtlCol="0">
            <a:spAutoFit/>
          </a:bodyPr>
          <a:lstStyle/>
          <a:p>
            <a:pPr algn="ctr"/>
            <a:r>
              <a:rPr lang="en-GB" dirty="0">
                <a:latin typeface="+mj-lt"/>
              </a:rPr>
              <a:t>Position</a:t>
            </a:r>
          </a:p>
          <a:p>
            <a:pPr algn="ctr"/>
            <a:r>
              <a:rPr lang="en-GB" dirty="0">
                <a:latin typeface="+mj-lt"/>
              </a:rPr>
              <a:t>Course Over Ground</a:t>
            </a:r>
          </a:p>
          <a:p>
            <a:pPr algn="ctr"/>
            <a:r>
              <a:rPr lang="en-GB" dirty="0">
                <a:latin typeface="+mj-lt"/>
              </a:rPr>
              <a:t>Speed Over Ground</a:t>
            </a:r>
          </a:p>
        </p:txBody>
      </p:sp>
      <p:sp>
        <p:nvSpPr>
          <p:cNvPr id="31" name="TextBox 30">
            <a:extLst>
              <a:ext uri="{FF2B5EF4-FFF2-40B4-BE49-F238E27FC236}">
                <a16:creationId xmlns:a16="http://schemas.microsoft.com/office/drawing/2014/main" id="{9C79BDE2-C6DA-4C14-B0F0-0A95055182C0}"/>
              </a:ext>
            </a:extLst>
          </p:cNvPr>
          <p:cNvSpPr txBox="1"/>
          <p:nvPr/>
        </p:nvSpPr>
        <p:spPr>
          <a:xfrm>
            <a:off x="6081411" y="4357607"/>
            <a:ext cx="1043877" cy="369332"/>
          </a:xfrm>
          <a:prstGeom prst="rect">
            <a:avLst/>
          </a:prstGeom>
          <a:noFill/>
        </p:spPr>
        <p:txBody>
          <a:bodyPr wrap="none" rtlCol="0">
            <a:spAutoFit/>
          </a:bodyPr>
          <a:lstStyle/>
          <a:p>
            <a:pPr algn="r"/>
            <a:r>
              <a:rPr lang="en-GB" dirty="0">
                <a:latin typeface="+mj-lt"/>
              </a:rPr>
              <a:t>Heading</a:t>
            </a:r>
          </a:p>
        </p:txBody>
      </p:sp>
      <p:sp>
        <p:nvSpPr>
          <p:cNvPr id="32" name="TextBox 31">
            <a:extLst>
              <a:ext uri="{FF2B5EF4-FFF2-40B4-BE49-F238E27FC236}">
                <a16:creationId xmlns:a16="http://schemas.microsoft.com/office/drawing/2014/main" id="{D42A60C3-57F9-4805-AE79-B74565A87142}"/>
              </a:ext>
            </a:extLst>
          </p:cNvPr>
          <p:cNvSpPr txBox="1"/>
          <p:nvPr/>
        </p:nvSpPr>
        <p:spPr>
          <a:xfrm>
            <a:off x="185655" y="1179262"/>
            <a:ext cx="4442242" cy="1200329"/>
          </a:xfrm>
          <a:prstGeom prst="rect">
            <a:avLst/>
          </a:prstGeom>
          <a:noFill/>
        </p:spPr>
        <p:txBody>
          <a:bodyPr wrap="none" rtlCol="0">
            <a:spAutoFit/>
          </a:bodyPr>
          <a:lstStyle/>
          <a:p>
            <a:r>
              <a:rPr lang="en-GB" dirty="0">
                <a:latin typeface="+mj-lt"/>
              </a:rPr>
              <a:t>If you are struggling to get started with </a:t>
            </a:r>
            <a:br>
              <a:rPr lang="en-GB" dirty="0">
                <a:latin typeface="+mj-lt"/>
              </a:rPr>
            </a:br>
            <a:r>
              <a:rPr lang="en-GB" dirty="0">
                <a:latin typeface="+mj-lt"/>
              </a:rPr>
              <a:t>the task, you may use this partial diagram</a:t>
            </a:r>
            <a:br>
              <a:rPr lang="en-GB" dirty="0">
                <a:latin typeface="+mj-lt"/>
              </a:rPr>
            </a:br>
            <a:r>
              <a:rPr lang="en-GB" dirty="0">
                <a:latin typeface="+mj-lt"/>
              </a:rPr>
              <a:t>to get an idea of the sort of devices and </a:t>
            </a:r>
            <a:br>
              <a:rPr lang="en-GB" dirty="0">
                <a:latin typeface="+mj-lt"/>
              </a:rPr>
            </a:br>
            <a:r>
              <a:rPr lang="en-GB" dirty="0">
                <a:latin typeface="+mj-lt"/>
              </a:rPr>
              <a:t>data that may </a:t>
            </a:r>
            <a:r>
              <a:rPr lang="en-GB">
                <a:latin typeface="+mj-lt"/>
              </a:rPr>
              <a:t>be included.</a:t>
            </a:r>
            <a:endParaRPr lang="en-GB" dirty="0">
              <a:latin typeface="+mj-lt"/>
            </a:endParaRPr>
          </a:p>
        </p:txBody>
      </p:sp>
      <p:cxnSp>
        <p:nvCxnSpPr>
          <p:cNvPr id="35" name="Connector: Elbow 34">
            <a:extLst>
              <a:ext uri="{FF2B5EF4-FFF2-40B4-BE49-F238E27FC236}">
                <a16:creationId xmlns:a16="http://schemas.microsoft.com/office/drawing/2014/main" id="{95003E6C-13FB-4F68-99AF-86F6788B3025}"/>
              </a:ext>
            </a:extLst>
          </p:cNvPr>
          <p:cNvCxnSpPr>
            <a:cxnSpLocks/>
            <a:stCxn id="6" idx="2"/>
            <a:endCxn id="7" idx="3"/>
          </p:cNvCxnSpPr>
          <p:nvPr/>
        </p:nvCxnSpPr>
        <p:spPr>
          <a:xfrm rot="5400000">
            <a:off x="7457183" y="2687356"/>
            <a:ext cx="1680668" cy="3488634"/>
          </a:xfrm>
          <a:prstGeom prst="bentConnector2">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37" name="Connector: Elbow 36">
            <a:extLst>
              <a:ext uri="{FF2B5EF4-FFF2-40B4-BE49-F238E27FC236}">
                <a16:creationId xmlns:a16="http://schemas.microsoft.com/office/drawing/2014/main" id="{053D9577-0E7B-4F6A-BC1D-2C1ACA5E0373}"/>
              </a:ext>
            </a:extLst>
          </p:cNvPr>
          <p:cNvCxnSpPr>
            <a:cxnSpLocks/>
            <a:stCxn id="6" idx="0"/>
            <a:endCxn id="9" idx="0"/>
          </p:cNvCxnSpPr>
          <p:nvPr/>
        </p:nvCxnSpPr>
        <p:spPr>
          <a:xfrm rot="16200000" flipV="1">
            <a:off x="6927096" y="-437799"/>
            <a:ext cx="1369242" cy="4860234"/>
          </a:xfrm>
          <a:prstGeom prst="bentConnector3">
            <a:avLst>
              <a:gd name="adj1" fmla="val 116695"/>
            </a:avLst>
          </a:prstGeom>
          <a:ln>
            <a:tailEnd type="triangle"/>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211536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FB00E2-3E82-AE4C-8BE6-C5EAD3253F6C}"/>
              </a:ext>
            </a:extLst>
          </p:cNvPr>
          <p:cNvSpPr>
            <a:spLocks noGrp="1"/>
          </p:cNvSpPr>
          <p:nvPr>
            <p:ph type="title"/>
          </p:nvPr>
        </p:nvSpPr>
        <p:spPr/>
        <p:txBody>
          <a:bodyPr/>
          <a:lstStyle/>
          <a:p>
            <a:r>
              <a:rPr lang="en-GB" noProof="0" dirty="0"/>
              <a:t>Interpretation of Data</a:t>
            </a:r>
          </a:p>
        </p:txBody>
      </p:sp>
      <p:sp>
        <p:nvSpPr>
          <p:cNvPr id="3" name="Tijdelijke aanduiding voor inhoud 2">
            <a:extLst>
              <a:ext uri="{FF2B5EF4-FFF2-40B4-BE49-F238E27FC236}">
                <a16:creationId xmlns:a16="http://schemas.microsoft.com/office/drawing/2014/main" id="{FEA400BC-846A-9349-959A-327BE8750E56}"/>
              </a:ext>
            </a:extLst>
          </p:cNvPr>
          <p:cNvSpPr>
            <a:spLocks noGrp="1"/>
          </p:cNvSpPr>
          <p:nvPr>
            <p:ph idx="1"/>
          </p:nvPr>
        </p:nvSpPr>
        <p:spPr>
          <a:xfrm>
            <a:off x="838200" y="1403685"/>
            <a:ext cx="10515600" cy="4566558"/>
          </a:xfrm>
        </p:spPr>
        <p:txBody>
          <a:bodyPr/>
          <a:lstStyle/>
          <a:p>
            <a:r>
              <a:rPr lang="en-GB" noProof="0" dirty="0"/>
              <a:t>Integrated Navigation Systems exchange data between each other to try and keep the navigator informed on the ship’s position and motion in relation to the water, the ground and other vessels.</a:t>
            </a:r>
          </a:p>
          <a:p>
            <a:r>
              <a:rPr lang="en-GB" noProof="0" dirty="0"/>
              <a:t>The navigator, however, must understand if the data makes sense.</a:t>
            </a:r>
          </a:p>
          <a:p>
            <a:r>
              <a:rPr lang="en-GB" noProof="0" dirty="0"/>
              <a:t>Read the </a:t>
            </a:r>
            <a:r>
              <a:rPr lang="en-GB" noProof="0" dirty="0">
                <a:hlinkClick r:id="rId4"/>
              </a:rPr>
              <a:t>case study</a:t>
            </a:r>
            <a:r>
              <a:rPr lang="en-GB" noProof="0" dirty="0"/>
              <a:t> and explain:</a:t>
            </a:r>
          </a:p>
          <a:p>
            <a:pPr marL="457200" indent="-457200">
              <a:buFont typeface="+mj-lt"/>
              <a:buAutoNum type="alphaLcParenR"/>
            </a:pPr>
            <a:r>
              <a:rPr lang="en-GB" noProof="0" dirty="0"/>
              <a:t>whether you think the bridge system data was in error</a:t>
            </a:r>
          </a:p>
          <a:p>
            <a:pPr marL="457200" indent="-457200">
              <a:buFont typeface="+mj-lt"/>
              <a:buAutoNum type="alphaLcParenR"/>
            </a:pPr>
            <a:r>
              <a:rPr lang="en-GB" noProof="0" dirty="0"/>
              <a:t>how the bridge team’s interpretation of the data affected the navigation </a:t>
            </a:r>
          </a:p>
          <a:p>
            <a:pPr lvl="1"/>
            <a:endParaRPr lang="en-GB" noProof="0" dirty="0"/>
          </a:p>
          <a:p>
            <a:pPr lvl="1"/>
            <a:endParaRPr lang="en-GB" noProof="0" dirty="0"/>
          </a:p>
          <a:p>
            <a:pPr marL="0" indent="0" algn="r">
              <a:buNone/>
            </a:pPr>
            <a:r>
              <a:rPr lang="en-GB" noProof="0" dirty="0"/>
              <a:t>(Spend around 10 minutes)</a:t>
            </a:r>
          </a:p>
        </p:txBody>
      </p:sp>
    </p:spTree>
    <p:custDataLst>
      <p:tags r:id="rId1"/>
    </p:custDataLst>
    <p:extLst>
      <p:ext uri="{BB962C8B-B14F-4D97-AF65-F5344CB8AC3E}">
        <p14:creationId xmlns:p14="http://schemas.microsoft.com/office/powerpoint/2010/main" val="2710533837"/>
      </p:ext>
    </p:extLst>
  </p:cSld>
  <p:clrMapOvr>
    <a:masterClrMapping/>
  </p:clrMapOvr>
  <mc:AlternateContent xmlns:mc="http://schemas.openxmlformats.org/markup-compatibility/2006" xmlns:p14="http://schemas.microsoft.com/office/powerpoint/2010/main">
    <mc:Choice Requires="p14">
      <p:transition spd="slow" p14:dur="2000" advTm="28336"/>
    </mc:Choice>
    <mc:Fallback xmlns="">
      <p:transition spd="slow" advTm="2833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2|5.6|13.9"/>
</p:tagLst>
</file>

<file path=ppt/tags/tag2.xml><?xml version="1.0" encoding="utf-8"?>
<p:tagLst xmlns:a="http://schemas.openxmlformats.org/drawingml/2006/main" xmlns:r="http://schemas.openxmlformats.org/officeDocument/2006/relationships" xmlns:p="http://schemas.openxmlformats.org/presentationml/2006/main">
  <p:tag name="TIMING" val="|1.2|5.6|13.9"/>
</p:tagLst>
</file>

<file path=ppt/tags/tag3.xml><?xml version="1.0" encoding="utf-8"?>
<p:tagLst xmlns:a="http://schemas.openxmlformats.org/drawingml/2006/main" xmlns:r="http://schemas.openxmlformats.org/officeDocument/2006/relationships" xmlns:p="http://schemas.openxmlformats.org/presentationml/2006/main">
  <p:tag name="TIMING" val="|1.2|5.6|13.9"/>
</p:tagLst>
</file>

<file path=ppt/tags/tag4.xml><?xml version="1.0" encoding="utf-8"?>
<p:tagLst xmlns:a="http://schemas.openxmlformats.org/drawingml/2006/main" xmlns:r="http://schemas.openxmlformats.org/officeDocument/2006/relationships" xmlns:p="http://schemas.openxmlformats.org/presentationml/2006/main">
  <p:tag name="TIMING" val="|1.2|5.6|13.9"/>
</p:tagLst>
</file>

<file path=ppt/theme/theme1.xml><?xml version="1.0" encoding="utf-8"?>
<a:theme xmlns:a="http://schemas.openxmlformats.org/drawingml/2006/main" name="COMPETING">
  <a:themeElements>
    <a:clrScheme name="SkillSea">
      <a:dk1>
        <a:srgbClr val="646464"/>
      </a:dk1>
      <a:lt1>
        <a:srgbClr val="FFFFFF"/>
      </a:lt1>
      <a:dk2>
        <a:srgbClr val="00568A"/>
      </a:dk2>
      <a:lt2>
        <a:srgbClr val="E2F3F8"/>
      </a:lt2>
      <a:accent1>
        <a:srgbClr val="00B5DD"/>
      </a:accent1>
      <a:accent2>
        <a:srgbClr val="00568A"/>
      </a:accent2>
      <a:accent3>
        <a:srgbClr val="97D3E0"/>
      </a:accent3>
      <a:accent4>
        <a:srgbClr val="EE7F00"/>
      </a:accent4>
      <a:accent5>
        <a:srgbClr val="A0A0A0"/>
      </a:accent5>
      <a:accent6>
        <a:srgbClr val="7991AB"/>
      </a:accent6>
      <a:hlink>
        <a:srgbClr val="00B5DD"/>
      </a:hlink>
      <a:folHlink>
        <a:srgbClr val="C8C8C8"/>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F3F841D7-5A8B-4A45-A8FA-F55C38A45BD7}" vid="{55E64FDE-A832-034D-A9F6-76334B319495}"/>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NEW_PowerPoint Template_SkillSea presentation</Template>
  <TotalTime>8677</TotalTime>
  <Words>385</Words>
  <Application>Microsoft Office PowerPoint</Application>
  <PresentationFormat>Widescreen</PresentationFormat>
  <Paragraphs>59</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Systeemlettertype</vt:lpstr>
      <vt:lpstr>Times New Roman</vt:lpstr>
      <vt:lpstr>COMPETING</vt:lpstr>
      <vt:lpstr>Shipboard Data Sharing</vt:lpstr>
      <vt:lpstr>Learning Outcomes</vt:lpstr>
      <vt:lpstr>Bridge Systems</vt:lpstr>
      <vt:lpstr>Bridge Data Exchange</vt:lpstr>
      <vt:lpstr>Integrated Navigation System</vt:lpstr>
      <vt:lpstr>Sample Diagram</vt:lpstr>
      <vt:lpstr>Interpretation of Data</vt:lpstr>
    </vt:vector>
  </TitlesOfParts>
  <Company>B&amp;FC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dc:title>
  <dc:creator>Alina Prylipko</dc:creator>
  <cp:lastModifiedBy>Alex Barlow</cp:lastModifiedBy>
  <cp:revision>36</cp:revision>
  <dcterms:created xsi:type="dcterms:W3CDTF">2020-03-09T10:49:36Z</dcterms:created>
  <dcterms:modified xsi:type="dcterms:W3CDTF">2021-11-30T17:33:32Z</dcterms:modified>
</cp:coreProperties>
</file>