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17"/>
  </p:notesMasterIdLst>
  <p:handoutMasterIdLst>
    <p:handoutMasterId r:id="rId18"/>
  </p:handoutMasterIdLst>
  <p:sldIdLst>
    <p:sldId id="256" r:id="rId5"/>
    <p:sldId id="260" r:id="rId6"/>
    <p:sldId id="258" r:id="rId7"/>
    <p:sldId id="261" r:id="rId8"/>
    <p:sldId id="263" r:id="rId9"/>
    <p:sldId id="264" r:id="rId10"/>
    <p:sldId id="265" r:id="rId11"/>
    <p:sldId id="266" r:id="rId12"/>
    <p:sldId id="267" r:id="rId13"/>
    <p:sldId id="268" r:id="rId14"/>
    <p:sldId id="270" r:id="rId15"/>
    <p:sldId id="269"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3"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74251" autoAdjust="0"/>
  </p:normalViewPr>
  <p:slideViewPr>
    <p:cSldViewPr snapToGrid="0" snapToObjects="1">
      <p:cViewPr varScale="1">
        <p:scale>
          <a:sx n="83" d="100"/>
          <a:sy n="83" d="100"/>
        </p:scale>
        <p:origin x="1614" y="78"/>
      </p:cViewPr>
      <p:guideLst/>
    </p:cSldViewPr>
  </p:slideViewPr>
  <p:notesTextViewPr>
    <p:cViewPr>
      <p:scale>
        <a:sx n="1" d="1"/>
        <a:sy n="1" d="1"/>
      </p:scale>
      <p:origin x="0" y="0"/>
    </p:cViewPr>
  </p:notesTextViewPr>
  <p:notesViewPr>
    <p:cSldViewPr snapToGrid="0" snapToObjects="1">
      <p:cViewPr varScale="1">
        <p:scale>
          <a:sx n="151" d="100"/>
          <a:sy n="151" d="100"/>
        </p:scale>
        <p:origin x="520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co Weeke" userId="a9b40e4d-c222-405b-8802-e984eee7952e" providerId="ADAL" clId="{9D236FDD-E0C3-4ABA-BA3E-A6A9F99C571E}"/>
    <pc:docChg chg="undo custSel addSld delSld modSld modMainMaster">
      <pc:chgData name="Alco Weeke" userId="a9b40e4d-c222-405b-8802-e984eee7952e" providerId="ADAL" clId="{9D236FDD-E0C3-4ABA-BA3E-A6A9F99C571E}" dt="2022-02-16T10:06:13.621" v="16" actId="478"/>
      <pc:docMkLst>
        <pc:docMk/>
      </pc:docMkLst>
      <pc:sldChg chg="delSp mod">
        <pc:chgData name="Alco Weeke" userId="a9b40e4d-c222-405b-8802-e984eee7952e" providerId="ADAL" clId="{9D236FDD-E0C3-4ABA-BA3E-A6A9F99C571E}" dt="2022-02-16T10:05:39.855" v="10" actId="478"/>
        <pc:sldMkLst>
          <pc:docMk/>
          <pc:sldMk cId="2859297743" sldId="258"/>
        </pc:sldMkLst>
        <pc:spChg chg="del">
          <ac:chgData name="Alco Weeke" userId="a9b40e4d-c222-405b-8802-e984eee7952e" providerId="ADAL" clId="{9D236FDD-E0C3-4ABA-BA3E-A6A9F99C571E}" dt="2022-02-16T10:05:39.855" v="10" actId="478"/>
          <ac:spMkLst>
            <pc:docMk/>
            <pc:sldMk cId="2859297743" sldId="258"/>
            <ac:spMk id="4" creationId="{00000000-0000-0000-0000-000000000000}"/>
          </ac:spMkLst>
        </pc:spChg>
      </pc:sldChg>
      <pc:sldChg chg="delSp mod">
        <pc:chgData name="Alco Weeke" userId="a9b40e4d-c222-405b-8802-e984eee7952e" providerId="ADAL" clId="{9D236FDD-E0C3-4ABA-BA3E-A6A9F99C571E}" dt="2022-02-16T10:05:35.678" v="9" actId="478"/>
        <pc:sldMkLst>
          <pc:docMk/>
          <pc:sldMk cId="1594999857" sldId="260"/>
        </pc:sldMkLst>
        <pc:spChg chg="del">
          <ac:chgData name="Alco Weeke" userId="a9b40e4d-c222-405b-8802-e984eee7952e" providerId="ADAL" clId="{9D236FDD-E0C3-4ABA-BA3E-A6A9F99C571E}" dt="2022-02-16T10:05:35.678" v="9" actId="478"/>
          <ac:spMkLst>
            <pc:docMk/>
            <pc:sldMk cId="1594999857" sldId="260"/>
            <ac:spMk id="4" creationId="{146FBC7F-DDEE-D444-8DC2-6839A699C704}"/>
          </ac:spMkLst>
        </pc:spChg>
      </pc:sldChg>
      <pc:sldChg chg="delSp mod">
        <pc:chgData name="Alco Weeke" userId="a9b40e4d-c222-405b-8802-e984eee7952e" providerId="ADAL" clId="{9D236FDD-E0C3-4ABA-BA3E-A6A9F99C571E}" dt="2022-02-16T10:05:43.759" v="11" actId="478"/>
        <pc:sldMkLst>
          <pc:docMk/>
          <pc:sldMk cId="4289707368" sldId="261"/>
        </pc:sldMkLst>
        <pc:spChg chg="del">
          <ac:chgData name="Alco Weeke" userId="a9b40e4d-c222-405b-8802-e984eee7952e" providerId="ADAL" clId="{9D236FDD-E0C3-4ABA-BA3E-A6A9F99C571E}" dt="2022-02-16T10:05:43.759" v="11" actId="478"/>
          <ac:spMkLst>
            <pc:docMk/>
            <pc:sldMk cId="4289707368" sldId="261"/>
            <ac:spMk id="4" creationId="{00000000-0000-0000-0000-000000000000}"/>
          </ac:spMkLst>
        </pc:spChg>
      </pc:sldChg>
      <pc:sldChg chg="delSp mod">
        <pc:chgData name="Alco Weeke" userId="a9b40e4d-c222-405b-8802-e984eee7952e" providerId="ADAL" clId="{9D236FDD-E0C3-4ABA-BA3E-A6A9F99C571E}" dt="2022-02-16T10:05:54.566" v="12" actId="478"/>
        <pc:sldMkLst>
          <pc:docMk/>
          <pc:sldMk cId="1160890837" sldId="266"/>
        </pc:sldMkLst>
        <pc:spChg chg="del">
          <ac:chgData name="Alco Weeke" userId="a9b40e4d-c222-405b-8802-e984eee7952e" providerId="ADAL" clId="{9D236FDD-E0C3-4ABA-BA3E-A6A9F99C571E}" dt="2022-02-16T10:05:54.566" v="12" actId="478"/>
          <ac:spMkLst>
            <pc:docMk/>
            <pc:sldMk cId="1160890837" sldId="266"/>
            <ac:spMk id="4" creationId="{00000000-0000-0000-0000-000000000000}"/>
          </ac:spMkLst>
        </pc:spChg>
      </pc:sldChg>
      <pc:sldChg chg="delSp mod">
        <pc:chgData name="Alco Weeke" userId="a9b40e4d-c222-405b-8802-e984eee7952e" providerId="ADAL" clId="{9D236FDD-E0C3-4ABA-BA3E-A6A9F99C571E}" dt="2022-02-16T10:06:07.725" v="15" actId="478"/>
        <pc:sldMkLst>
          <pc:docMk/>
          <pc:sldMk cId="338369655" sldId="267"/>
        </pc:sldMkLst>
        <pc:spChg chg="del">
          <ac:chgData name="Alco Weeke" userId="a9b40e4d-c222-405b-8802-e984eee7952e" providerId="ADAL" clId="{9D236FDD-E0C3-4ABA-BA3E-A6A9F99C571E}" dt="2022-02-16T10:06:07.725" v="15" actId="478"/>
          <ac:spMkLst>
            <pc:docMk/>
            <pc:sldMk cId="338369655" sldId="267"/>
            <ac:spMk id="4" creationId="{00000000-0000-0000-0000-000000000000}"/>
          </ac:spMkLst>
        </pc:spChg>
      </pc:sldChg>
      <pc:sldChg chg="delSp mod">
        <pc:chgData name="Alco Weeke" userId="a9b40e4d-c222-405b-8802-e984eee7952e" providerId="ADAL" clId="{9D236FDD-E0C3-4ABA-BA3E-A6A9F99C571E}" dt="2022-02-16T10:06:03.869" v="14" actId="478"/>
        <pc:sldMkLst>
          <pc:docMk/>
          <pc:sldMk cId="2861796012" sldId="268"/>
        </pc:sldMkLst>
        <pc:spChg chg="del">
          <ac:chgData name="Alco Weeke" userId="a9b40e4d-c222-405b-8802-e984eee7952e" providerId="ADAL" clId="{9D236FDD-E0C3-4ABA-BA3E-A6A9F99C571E}" dt="2022-02-16T10:06:03.869" v="14" actId="478"/>
          <ac:spMkLst>
            <pc:docMk/>
            <pc:sldMk cId="2861796012" sldId="268"/>
            <ac:spMk id="4" creationId="{00000000-0000-0000-0000-000000000000}"/>
          </ac:spMkLst>
        </pc:spChg>
      </pc:sldChg>
      <pc:sldChg chg="delSp mod">
        <pc:chgData name="Alco Weeke" userId="a9b40e4d-c222-405b-8802-e984eee7952e" providerId="ADAL" clId="{9D236FDD-E0C3-4ABA-BA3E-A6A9F99C571E}" dt="2022-02-16T10:06:13.621" v="16" actId="478"/>
        <pc:sldMkLst>
          <pc:docMk/>
          <pc:sldMk cId="3759104055" sldId="269"/>
        </pc:sldMkLst>
        <pc:spChg chg="del">
          <ac:chgData name="Alco Weeke" userId="a9b40e4d-c222-405b-8802-e984eee7952e" providerId="ADAL" clId="{9D236FDD-E0C3-4ABA-BA3E-A6A9F99C571E}" dt="2022-02-16T10:06:13.621" v="16" actId="478"/>
          <ac:spMkLst>
            <pc:docMk/>
            <pc:sldMk cId="3759104055" sldId="269"/>
            <ac:spMk id="4" creationId="{00000000-0000-0000-0000-000000000000}"/>
          </ac:spMkLst>
        </pc:spChg>
      </pc:sldChg>
      <pc:sldChg chg="delSp mod">
        <pc:chgData name="Alco Weeke" userId="a9b40e4d-c222-405b-8802-e984eee7952e" providerId="ADAL" clId="{9D236FDD-E0C3-4ABA-BA3E-A6A9F99C571E}" dt="2022-02-16T10:05:58.798" v="13" actId="478"/>
        <pc:sldMkLst>
          <pc:docMk/>
          <pc:sldMk cId="2717488093" sldId="270"/>
        </pc:sldMkLst>
        <pc:spChg chg="del">
          <ac:chgData name="Alco Weeke" userId="a9b40e4d-c222-405b-8802-e984eee7952e" providerId="ADAL" clId="{9D236FDD-E0C3-4ABA-BA3E-A6A9F99C571E}" dt="2022-02-16T10:05:58.798" v="13" actId="478"/>
          <ac:spMkLst>
            <pc:docMk/>
            <pc:sldMk cId="2717488093" sldId="270"/>
            <ac:spMk id="4" creationId="{00000000-0000-0000-0000-000000000000}"/>
          </ac:spMkLst>
        </pc:spChg>
      </pc:sldChg>
      <pc:sldChg chg="new del">
        <pc:chgData name="Alco Weeke" userId="a9b40e4d-c222-405b-8802-e984eee7952e" providerId="ADAL" clId="{9D236FDD-E0C3-4ABA-BA3E-A6A9F99C571E}" dt="2022-02-16T10:02:14.971" v="1" actId="680"/>
        <pc:sldMkLst>
          <pc:docMk/>
          <pc:sldMk cId="3036780953" sldId="271"/>
        </pc:sldMkLst>
      </pc:sldChg>
      <pc:sldMasterChg chg="modSldLayout">
        <pc:chgData name="Alco Weeke" userId="a9b40e4d-c222-405b-8802-e984eee7952e" providerId="ADAL" clId="{9D236FDD-E0C3-4ABA-BA3E-A6A9F99C571E}" dt="2022-02-16T10:05:28.286" v="8" actId="6549"/>
        <pc:sldMasterMkLst>
          <pc:docMk/>
          <pc:sldMasterMk cId="664826472" sldId="2147483662"/>
        </pc:sldMasterMkLst>
        <pc:sldLayoutChg chg="modSp mod">
          <pc:chgData name="Alco Weeke" userId="a9b40e4d-c222-405b-8802-e984eee7952e" providerId="ADAL" clId="{9D236FDD-E0C3-4ABA-BA3E-A6A9F99C571E}" dt="2022-02-16T10:05:28.286" v="8" actId="6549"/>
          <pc:sldLayoutMkLst>
            <pc:docMk/>
            <pc:sldMasterMk cId="664826472" sldId="2147483662"/>
            <pc:sldLayoutMk cId="3193114549" sldId="2147483655"/>
          </pc:sldLayoutMkLst>
          <pc:spChg chg="mod">
            <ac:chgData name="Alco Weeke" userId="a9b40e4d-c222-405b-8802-e984eee7952e" providerId="ADAL" clId="{9D236FDD-E0C3-4ABA-BA3E-A6A9F99C571E}" dt="2022-02-16T10:05:28.286" v="8" actId="6549"/>
            <ac:spMkLst>
              <pc:docMk/>
              <pc:sldMasterMk cId="664826472" sldId="2147483662"/>
              <pc:sldLayoutMk cId="3193114549" sldId="2147483655"/>
              <ac:spMk id="2" creationId="{AFD8A9AF-AC59-CE4F-B4D8-1EBFDF236D4C}"/>
            </ac:spMkLst>
          </pc:spChg>
        </pc:sldLayoutChg>
        <pc:sldLayoutChg chg="delSp modSp mod">
          <pc:chgData name="Alco Weeke" userId="a9b40e4d-c222-405b-8802-e984eee7952e" providerId="ADAL" clId="{9D236FDD-E0C3-4ABA-BA3E-A6A9F99C571E}" dt="2022-02-16T10:04:48.745" v="4" actId="478"/>
          <pc:sldLayoutMkLst>
            <pc:docMk/>
            <pc:sldMasterMk cId="664826472" sldId="2147483662"/>
            <pc:sldLayoutMk cId="1649132418" sldId="2147483664"/>
          </pc:sldLayoutMkLst>
          <pc:spChg chg="del mod">
            <ac:chgData name="Alco Weeke" userId="a9b40e4d-c222-405b-8802-e984eee7952e" providerId="ADAL" clId="{9D236FDD-E0C3-4ABA-BA3E-A6A9F99C571E}" dt="2022-02-16T10:04:48.745" v="4" actId="478"/>
            <ac:spMkLst>
              <pc:docMk/>
              <pc:sldMasterMk cId="664826472" sldId="2147483662"/>
              <pc:sldLayoutMk cId="1649132418" sldId="2147483664"/>
              <ac:spMk id="10" creationId="{E02EA25D-1DA1-A641-B76E-FD9D5399E1CC}"/>
            </ac:spMkLst>
          </pc:spChg>
        </pc:sldLayoutChg>
        <pc:sldLayoutChg chg="delSp mod">
          <pc:chgData name="Alco Weeke" userId="a9b40e4d-c222-405b-8802-e984eee7952e" providerId="ADAL" clId="{9D236FDD-E0C3-4ABA-BA3E-A6A9F99C571E}" dt="2022-02-16T10:04:58.543" v="5" actId="478"/>
          <pc:sldLayoutMkLst>
            <pc:docMk/>
            <pc:sldMasterMk cId="664826472" sldId="2147483662"/>
            <pc:sldLayoutMk cId="2043283341" sldId="2147483665"/>
          </pc:sldLayoutMkLst>
          <pc:spChg chg="del">
            <ac:chgData name="Alco Weeke" userId="a9b40e4d-c222-405b-8802-e984eee7952e" providerId="ADAL" clId="{9D236FDD-E0C3-4ABA-BA3E-A6A9F99C571E}" dt="2022-02-16T10:04:58.543" v="5" actId="478"/>
            <ac:spMkLst>
              <pc:docMk/>
              <pc:sldMasterMk cId="664826472" sldId="2147483662"/>
              <pc:sldLayoutMk cId="2043283341" sldId="2147483665"/>
              <ac:spMk id="5" creationId="{6BBB7CBC-D63B-F141-BDF8-9F55B83D1310}"/>
            </ac:spMkLst>
          </pc:spChg>
        </pc:sldLayoutChg>
        <pc:sldLayoutChg chg="delSp mod">
          <pc:chgData name="Alco Weeke" userId="a9b40e4d-c222-405b-8802-e984eee7952e" providerId="ADAL" clId="{9D236FDD-E0C3-4ABA-BA3E-A6A9F99C571E}" dt="2022-02-16T10:05:03.415" v="6" actId="478"/>
          <pc:sldLayoutMkLst>
            <pc:docMk/>
            <pc:sldMasterMk cId="664826472" sldId="2147483662"/>
            <pc:sldLayoutMk cId="1941640227" sldId="2147483666"/>
          </pc:sldLayoutMkLst>
          <pc:spChg chg="del">
            <ac:chgData name="Alco Weeke" userId="a9b40e4d-c222-405b-8802-e984eee7952e" providerId="ADAL" clId="{9D236FDD-E0C3-4ABA-BA3E-A6A9F99C571E}" dt="2022-02-16T10:05:03.415" v="6" actId="478"/>
            <ac:spMkLst>
              <pc:docMk/>
              <pc:sldMasterMk cId="664826472" sldId="2147483662"/>
              <pc:sldLayoutMk cId="1941640227" sldId="2147483666"/>
              <ac:spMk id="3" creationId="{AF3D4EB7-8AA0-704B-B256-8FFD1A789F81}"/>
            </ac:spMkLst>
          </pc:spChg>
        </pc:sldLayoutChg>
      </pc:sldMasterChg>
    </pc:docChg>
  </pc:docChgLst>
  <pc:docChgLst>
    <pc:chgData name="Alco Weeke" userId="a9b40e4d-c222-405b-8802-e984eee7952e" providerId="ADAL" clId="{3001530D-C658-4FAF-BCE4-31E050A60C4A}"/>
    <pc:docChg chg="custSel">
      <pc:chgData name="Alco Weeke" userId="a9b40e4d-c222-405b-8802-e984eee7952e" providerId="ADAL" clId="{3001530D-C658-4FAF-BCE4-31E050A60C4A}" dt="2022-02-15T11:00:59.268" v="1" actId="1592"/>
      <pc:docMkLst>
        <pc:docMk/>
      </pc:docMkLst>
      <pc:sldChg chg="delCm">
        <pc:chgData name="Alco Weeke" userId="a9b40e4d-c222-405b-8802-e984eee7952e" providerId="ADAL" clId="{3001530D-C658-4FAF-BCE4-31E050A60C4A}" dt="2022-02-15T11:00:59.268" v="1" actId="1592"/>
        <pc:sldMkLst>
          <pc:docMk/>
          <pc:sldMk cId="3179424625" sldId="263"/>
        </pc:sldMk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7246A682-2295-F845-8C9A-DA88D2189BED}"/>
              </a:ext>
            </a:extLst>
          </p:cNvPr>
          <p:cNvSpPr>
            <a:spLocks noGrp="1"/>
          </p:cNvSpPr>
          <p:nvPr>
            <p:ph type="dt" sz="quarter" idx="1"/>
          </p:nvPr>
        </p:nvSpPr>
        <p:spPr>
          <a:xfrm>
            <a:off x="457200" y="8489557"/>
            <a:ext cx="2971800" cy="458788"/>
          </a:xfrm>
          <a:prstGeom prst="rect">
            <a:avLst/>
          </a:prstGeom>
        </p:spPr>
        <p:txBody>
          <a:bodyPr vert="horz" lIns="0" tIns="0" rIns="0" bIns="0" rtlCol="0" anchor="ctr" anchorCtr="0"/>
          <a:lstStyle>
            <a:lvl1pPr algn="r">
              <a:defRPr sz="1200"/>
            </a:lvl1pPr>
          </a:lstStyle>
          <a:p>
            <a:pPr algn="l"/>
            <a:fld id="{C6AF6FC4-78E0-C543-8F3C-D70813184B53}" type="datetimeFigureOut">
              <a:rPr lang="nl-NL" sz="1000" smtClean="0">
                <a:solidFill>
                  <a:schemeClr val="tx1">
                    <a:lumMod val="50000"/>
                    <a:lumOff val="50000"/>
                  </a:schemeClr>
                </a:solidFill>
                <a:latin typeface="Arial" panose="020B0604020202020204" pitchFamily="34" charset="0"/>
              </a:rPr>
              <a:pPr algn="l"/>
              <a:t>16-2-2022</a:t>
            </a:fld>
            <a:endParaRPr lang="nl-NL" sz="1000" dirty="0">
              <a:solidFill>
                <a:schemeClr val="tx1">
                  <a:lumMod val="50000"/>
                  <a:lumOff val="50000"/>
                </a:schemeClr>
              </a:solidFill>
              <a:latin typeface="Arial" panose="020B0604020202020204" pitchFamily="34" charset="0"/>
            </a:endParaRPr>
          </a:p>
        </p:txBody>
      </p:sp>
      <p:sp>
        <p:nvSpPr>
          <p:cNvPr id="7" name="Rechthoek 6">
            <a:extLst>
              <a:ext uri="{FF2B5EF4-FFF2-40B4-BE49-F238E27FC236}">
                <a16:creationId xmlns:a16="http://schemas.microsoft.com/office/drawing/2014/main" id="{0C279E83-3929-DD44-A18C-FFD4EE412F2D}"/>
              </a:ext>
            </a:extLst>
          </p:cNvPr>
          <p:cNvSpPr/>
          <p:nvPr/>
        </p:nvSpPr>
        <p:spPr>
          <a:xfrm>
            <a:off x="6199466" y="8538951"/>
            <a:ext cx="360000" cy="360000"/>
          </a:xfrm>
          <a:prstGeom prst="rect">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i="0" dirty="0">
              <a:ln w="6350">
                <a:solidFill>
                  <a:schemeClr val="accent3"/>
                </a:solidFill>
              </a:ln>
              <a:solidFill>
                <a:schemeClr val="bg1"/>
              </a:solidFill>
              <a:effectLst/>
              <a:latin typeface="Arial" panose="020B0604020202020204" pitchFamily="34" charset="0"/>
            </a:endParaRPr>
          </a:p>
        </p:txBody>
      </p:sp>
      <p:pic>
        <p:nvPicPr>
          <p:cNvPr id="9" name="Afbeelding 8">
            <a:extLst>
              <a:ext uri="{FF2B5EF4-FFF2-40B4-BE49-F238E27FC236}">
                <a16:creationId xmlns:a16="http://schemas.microsoft.com/office/drawing/2014/main" id="{F044757C-B685-7147-86BB-ADE769E17880}"/>
              </a:ext>
            </a:extLst>
          </p:cNvPr>
          <p:cNvPicPr>
            <a:picLocks noChangeAspect="1"/>
          </p:cNvPicPr>
          <p:nvPr/>
        </p:nvPicPr>
        <p:blipFill>
          <a:blip r:embed="rId2"/>
          <a:stretch>
            <a:fillRect/>
          </a:stretch>
        </p:blipFill>
        <p:spPr>
          <a:xfrm>
            <a:off x="6278758" y="236838"/>
            <a:ext cx="357980" cy="349635"/>
          </a:xfrm>
          <a:prstGeom prst="rect">
            <a:avLst/>
          </a:prstGeom>
        </p:spPr>
      </p:pic>
      <p:sp>
        <p:nvSpPr>
          <p:cNvPr id="10" name="Tijdelijke aanduiding voor dianummer 9">
            <a:extLst>
              <a:ext uri="{FF2B5EF4-FFF2-40B4-BE49-F238E27FC236}">
                <a16:creationId xmlns:a16="http://schemas.microsoft.com/office/drawing/2014/main" id="{02FD11F8-B1D0-934D-9048-9B3CB1C88CEF}"/>
              </a:ext>
            </a:extLst>
          </p:cNvPr>
          <p:cNvSpPr>
            <a:spLocks noGrp="1"/>
          </p:cNvSpPr>
          <p:nvPr>
            <p:ph type="sldNum" sz="quarter" idx="3"/>
          </p:nvPr>
        </p:nvSpPr>
        <p:spPr>
          <a:xfrm>
            <a:off x="6143193" y="8489557"/>
            <a:ext cx="472546" cy="458787"/>
          </a:xfrm>
          <a:prstGeom prst="rect">
            <a:avLst/>
          </a:prstGeom>
        </p:spPr>
        <p:txBody>
          <a:bodyPr vert="horz" lIns="0" tIns="0" rIns="0" bIns="0" rtlCol="0" anchor="ctr" anchorCtr="0"/>
          <a:lstStyle>
            <a:lvl1pPr algn="r">
              <a:defRPr sz="1200"/>
            </a:lvl1pPr>
          </a:lstStyle>
          <a:p>
            <a:pPr algn="ctr"/>
            <a:fld id="{0BD7B7AF-C237-8B47-ADAF-9D52F355DD5B}" type="slidenum">
              <a:rPr lang="nl-NL" sz="1000" smtClean="0">
                <a:solidFill>
                  <a:schemeClr val="tx1">
                    <a:lumMod val="50000"/>
                    <a:lumOff val="50000"/>
                  </a:schemeClr>
                </a:solidFill>
                <a:latin typeface="Arial" panose="020B0604020202020204" pitchFamily="34" charset="0"/>
              </a:rPr>
              <a:pPr algn="ctr"/>
              <a:t>‹nr.›</a:t>
            </a:fld>
            <a:endParaRPr lang="nl-NL" sz="10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913642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5F8AB0F6-68DF-6244-8D0E-4B9353664025}" type="datetimeFigureOut">
              <a:rPr lang="nl-NL" smtClean="0"/>
              <a:pPr/>
              <a:t>16-2-2022</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910BE50C-EB94-7141-9DE1-2178D4C1A0DC}" type="slidenum">
              <a:rPr lang="nl-NL" smtClean="0"/>
              <a:pPr/>
              <a:t>‹nr.›</a:t>
            </a:fld>
            <a:endParaRPr lang="nl-NL" dirty="0"/>
          </a:p>
        </p:txBody>
      </p:sp>
    </p:spTree>
    <p:extLst>
      <p:ext uri="{BB962C8B-B14F-4D97-AF65-F5344CB8AC3E}">
        <p14:creationId xmlns:p14="http://schemas.microsoft.com/office/powerpoint/2010/main" val="92264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10BE50C-EB94-7141-9DE1-2178D4C1A0DC}" type="slidenum">
              <a:rPr lang="nl-NL" smtClean="0"/>
              <a:pPr/>
              <a:t>1</a:t>
            </a:fld>
            <a:endParaRPr lang="nl-NL" dirty="0"/>
          </a:p>
        </p:txBody>
      </p:sp>
    </p:spTree>
    <p:extLst>
      <p:ext uri="{BB962C8B-B14F-4D97-AF65-F5344CB8AC3E}">
        <p14:creationId xmlns:p14="http://schemas.microsoft.com/office/powerpoint/2010/main" val="1850978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how an ESS can help mitigate some of the weaknesses of diesel engines in a diesel electric setup. Explain hybrid and fully electrical vessels. Make it clear that there are a lot of different set-ups and they must be </a:t>
            </a:r>
            <a:r>
              <a:rPr lang="en-US" baseline="0" dirty="0" err="1"/>
              <a:t>customised</a:t>
            </a:r>
            <a:r>
              <a:rPr lang="en-US" baseline="0" dirty="0"/>
              <a:t> to the specific operation pattern of the vessel in question.</a:t>
            </a:r>
            <a:endParaRPr lang="en-US" dirty="0"/>
          </a:p>
        </p:txBody>
      </p:sp>
      <p:sp>
        <p:nvSpPr>
          <p:cNvPr id="4" name="Slide Number Placeholder 3"/>
          <p:cNvSpPr>
            <a:spLocks noGrp="1"/>
          </p:cNvSpPr>
          <p:nvPr>
            <p:ph type="sldNum" sz="quarter" idx="10"/>
          </p:nvPr>
        </p:nvSpPr>
        <p:spPr/>
        <p:txBody>
          <a:bodyPr/>
          <a:lstStyle/>
          <a:p>
            <a:fld id="{910BE50C-EB94-7141-9DE1-2178D4C1A0DC}" type="slidenum">
              <a:rPr lang="nl-NL" smtClean="0"/>
              <a:pPr/>
              <a:t>10</a:t>
            </a:fld>
            <a:endParaRPr lang="nl-NL" dirty="0"/>
          </a:p>
        </p:txBody>
      </p:sp>
    </p:spTree>
    <p:extLst>
      <p:ext uri="{BB962C8B-B14F-4D97-AF65-F5344CB8AC3E}">
        <p14:creationId xmlns:p14="http://schemas.microsoft.com/office/powerpoint/2010/main" val="365515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Spend</a:t>
            </a:r>
            <a:r>
              <a:rPr lang="en-US" baseline="0" noProof="0" dirty="0"/>
              <a:t> some time to make it clear to the students how they will actually demonstrate their insight into this subject. Draw a line straight to how it will be used in the final assessment (case report).</a:t>
            </a:r>
            <a:endParaRPr lang="en-US" noProof="0" dirty="0"/>
          </a:p>
        </p:txBody>
      </p:sp>
      <p:sp>
        <p:nvSpPr>
          <p:cNvPr id="4" name="Slide Number Placeholder 3"/>
          <p:cNvSpPr>
            <a:spLocks noGrp="1"/>
          </p:cNvSpPr>
          <p:nvPr>
            <p:ph type="sldNum" sz="quarter" idx="10"/>
          </p:nvPr>
        </p:nvSpPr>
        <p:spPr/>
        <p:txBody>
          <a:bodyPr/>
          <a:lstStyle/>
          <a:p>
            <a:fld id="{910BE50C-EB94-7141-9DE1-2178D4C1A0DC}" type="slidenum">
              <a:rPr lang="nl-NL" smtClean="0"/>
              <a:pPr/>
              <a:t>2</a:t>
            </a:fld>
            <a:endParaRPr lang="nl-NL" dirty="0"/>
          </a:p>
        </p:txBody>
      </p:sp>
    </p:spTree>
    <p:extLst>
      <p:ext uri="{BB962C8B-B14F-4D97-AF65-F5344CB8AC3E}">
        <p14:creationId xmlns:p14="http://schemas.microsoft.com/office/powerpoint/2010/main" val="1584128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contents are the minimum take from the toolbox</a:t>
            </a:r>
            <a:r>
              <a:rPr lang="en-US" baseline="0" dirty="0"/>
              <a:t> guide. It is entirely possible to expand with more power production methods. Good candidates could be dual fuel engines and/or fuel cells.</a:t>
            </a:r>
            <a:endParaRPr lang="en-US" dirty="0"/>
          </a:p>
        </p:txBody>
      </p:sp>
      <p:sp>
        <p:nvSpPr>
          <p:cNvPr id="4" name="Slide Number Placeholder 3"/>
          <p:cNvSpPr>
            <a:spLocks noGrp="1"/>
          </p:cNvSpPr>
          <p:nvPr>
            <p:ph type="sldNum" sz="quarter" idx="10"/>
          </p:nvPr>
        </p:nvSpPr>
        <p:spPr/>
        <p:txBody>
          <a:bodyPr/>
          <a:lstStyle/>
          <a:p>
            <a:fld id="{910BE50C-EB94-7141-9DE1-2178D4C1A0DC}" type="slidenum">
              <a:rPr lang="nl-NL" smtClean="0"/>
              <a:pPr/>
              <a:t>3</a:t>
            </a:fld>
            <a:endParaRPr lang="nl-NL" dirty="0"/>
          </a:p>
        </p:txBody>
      </p:sp>
    </p:spTree>
    <p:extLst>
      <p:ext uri="{BB962C8B-B14F-4D97-AF65-F5344CB8AC3E}">
        <p14:creationId xmlns:p14="http://schemas.microsoft.com/office/powerpoint/2010/main" val="2228164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Diesel</a:t>
            </a:r>
            <a:r>
              <a:rPr lang="en-US" baseline="0" dirty="0"/>
              <a:t> engines are the most effective power converter we have available.  Briefly explain the principles of the diesel engines, use a blackboard as necessary. The underlying principle of the diesel engine is the foundation of the dual fuel engines and also many other internal combustion engines using newer fuels.</a:t>
            </a:r>
            <a:endParaRPr lang="en-US" dirty="0"/>
          </a:p>
        </p:txBody>
      </p:sp>
      <p:sp>
        <p:nvSpPr>
          <p:cNvPr id="4" name="Slide Number Placeholder 3"/>
          <p:cNvSpPr>
            <a:spLocks noGrp="1"/>
          </p:cNvSpPr>
          <p:nvPr>
            <p:ph type="sldNum" sz="quarter" idx="10"/>
          </p:nvPr>
        </p:nvSpPr>
        <p:spPr/>
        <p:txBody>
          <a:bodyPr/>
          <a:lstStyle/>
          <a:p>
            <a:fld id="{910BE50C-EB94-7141-9DE1-2178D4C1A0DC}" type="slidenum">
              <a:rPr lang="nl-NL" smtClean="0"/>
              <a:pPr/>
              <a:t>4</a:t>
            </a:fld>
            <a:endParaRPr lang="nl-NL" dirty="0"/>
          </a:p>
        </p:txBody>
      </p:sp>
    </p:spTree>
    <p:extLst>
      <p:ext uri="{BB962C8B-B14F-4D97-AF65-F5344CB8AC3E}">
        <p14:creationId xmlns:p14="http://schemas.microsoft.com/office/powerpoint/2010/main" val="57343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en-US" dirty="0"/>
              <a:t>The lower the fuel consumption, the less fuel the engine uses and the higher the engine's 'return</a:t>
            </a:r>
          </a:p>
          <a:p>
            <a:pPr marL="0" indent="0">
              <a:buNone/>
            </a:pPr>
            <a:r>
              <a:rPr lang="en-US" dirty="0"/>
              <a:t>efficiency' is. In this way, one can easily make comparisons of engines.</a:t>
            </a:r>
          </a:p>
          <a:p>
            <a:pPr marL="0" indent="0">
              <a:buNone/>
            </a:pPr>
            <a:r>
              <a:rPr lang="en-US" b="1" dirty="0"/>
              <a:t>Lubricating oil and fuel consumption constitute by far the highest costs in ship exploitation.</a:t>
            </a:r>
          </a:p>
          <a:p>
            <a:pPr marL="0" indent="0">
              <a:buNone/>
            </a:pPr>
            <a:r>
              <a:rPr lang="en-US" dirty="0"/>
              <a:t>Of course the measurement of fuel consumption must take place under the same conditions; these</a:t>
            </a:r>
          </a:p>
          <a:p>
            <a:pPr marL="0" indent="0">
              <a:buNone/>
            </a:pPr>
            <a:r>
              <a:rPr lang="en-US" dirty="0"/>
              <a:t>have been laid down in the </a:t>
            </a:r>
          </a:p>
          <a:p>
            <a:pPr marL="0" indent="0">
              <a:buNone/>
            </a:pPr>
            <a:endParaRPr lang="en-US" dirty="0"/>
          </a:p>
          <a:p>
            <a:pPr marL="0" indent="0">
              <a:buNone/>
            </a:pPr>
            <a:r>
              <a:rPr lang="en-US" dirty="0"/>
              <a:t>But is</a:t>
            </a:r>
            <a:r>
              <a:rPr lang="en-US" baseline="0" dirty="0"/>
              <a:t> it possible to use the power?</a:t>
            </a:r>
            <a:endParaRPr lang="en-GB" dirty="0"/>
          </a:p>
        </p:txBody>
      </p:sp>
      <p:sp>
        <p:nvSpPr>
          <p:cNvPr id="4" name="Pladsholder til slidenummer 3"/>
          <p:cNvSpPr>
            <a:spLocks noGrp="1"/>
          </p:cNvSpPr>
          <p:nvPr>
            <p:ph type="sldNum" sz="quarter" idx="10"/>
          </p:nvPr>
        </p:nvSpPr>
        <p:spPr/>
        <p:txBody>
          <a:bodyPr/>
          <a:lstStyle/>
          <a:p>
            <a:fld id="{E163BDDA-A1A4-47B8-ACD1-3A0DCEB095E7}" type="slidenum">
              <a:rPr lang="en-GB" smtClean="0"/>
              <a:t>5</a:t>
            </a:fld>
            <a:endParaRPr lang="en-GB"/>
          </a:p>
        </p:txBody>
      </p:sp>
    </p:spTree>
    <p:extLst>
      <p:ext uri="{BB962C8B-B14F-4D97-AF65-F5344CB8AC3E}">
        <p14:creationId xmlns:p14="http://schemas.microsoft.com/office/powerpoint/2010/main" val="974538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 some time talking</a:t>
            </a:r>
            <a:r>
              <a:rPr lang="en-US" baseline="0" dirty="0"/>
              <a:t> about the units. Joule, Watt, kilowatt hour etc. These are often confused. It is very important to spend some time understanding SFC since it is important later for the calculations necessary.</a:t>
            </a:r>
            <a:endParaRPr lang="en-US" dirty="0"/>
          </a:p>
        </p:txBody>
      </p:sp>
      <p:sp>
        <p:nvSpPr>
          <p:cNvPr id="4" name="Slide Number Placeholder 3"/>
          <p:cNvSpPr>
            <a:spLocks noGrp="1"/>
          </p:cNvSpPr>
          <p:nvPr>
            <p:ph type="sldNum" sz="quarter" idx="10"/>
          </p:nvPr>
        </p:nvSpPr>
        <p:spPr/>
        <p:txBody>
          <a:bodyPr/>
          <a:lstStyle/>
          <a:p>
            <a:fld id="{910BE50C-EB94-7141-9DE1-2178D4C1A0DC}" type="slidenum">
              <a:rPr lang="nl-NL" smtClean="0"/>
              <a:pPr/>
              <a:t>6</a:t>
            </a:fld>
            <a:endParaRPr lang="nl-NL" dirty="0"/>
          </a:p>
        </p:txBody>
      </p:sp>
    </p:spTree>
    <p:extLst>
      <p:ext uri="{BB962C8B-B14F-4D97-AF65-F5344CB8AC3E}">
        <p14:creationId xmlns:p14="http://schemas.microsoft.com/office/powerpoint/2010/main" val="2147882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Explain</a:t>
            </a:r>
            <a:r>
              <a:rPr lang="en-GB" baseline="0" dirty="0"/>
              <a:t> the nature of SFC curves for diesel engines and spend some time discussing the optimum point and how this can be moved. </a:t>
            </a:r>
            <a:endParaRPr lang="en-GB" dirty="0"/>
          </a:p>
        </p:txBody>
      </p:sp>
      <p:sp>
        <p:nvSpPr>
          <p:cNvPr id="4" name="Pladsholder til slidenummer 3"/>
          <p:cNvSpPr>
            <a:spLocks noGrp="1"/>
          </p:cNvSpPr>
          <p:nvPr>
            <p:ph type="sldNum" sz="quarter" idx="10"/>
          </p:nvPr>
        </p:nvSpPr>
        <p:spPr/>
        <p:txBody>
          <a:bodyPr/>
          <a:lstStyle/>
          <a:p>
            <a:fld id="{E163BDDA-A1A4-47B8-ACD1-3A0DCEB095E7}" type="slidenum">
              <a:rPr lang="en-GB" smtClean="0"/>
              <a:t>7</a:t>
            </a:fld>
            <a:endParaRPr lang="en-GB"/>
          </a:p>
        </p:txBody>
      </p:sp>
    </p:spTree>
    <p:extLst>
      <p:ext uri="{BB962C8B-B14F-4D97-AF65-F5344CB8AC3E}">
        <p14:creationId xmlns:p14="http://schemas.microsoft.com/office/powerpoint/2010/main" val="146352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BE50C-EB94-7141-9DE1-2178D4C1A0DC}" type="slidenum">
              <a:rPr lang="nl-NL" smtClean="0"/>
              <a:pPr/>
              <a:t>8</a:t>
            </a:fld>
            <a:endParaRPr lang="nl-NL" dirty="0"/>
          </a:p>
        </p:txBody>
      </p:sp>
    </p:spTree>
    <p:extLst>
      <p:ext uri="{BB962C8B-B14F-4D97-AF65-F5344CB8AC3E}">
        <p14:creationId xmlns:p14="http://schemas.microsoft.com/office/powerpoint/2010/main" val="1522863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generators need to produce the</a:t>
            </a:r>
            <a:r>
              <a:rPr lang="en-US" baseline="0" dirty="0"/>
              <a:t> power needed in any given moment. There must be balance and room for “spikes” in the capacity. How does this fit with how the optimum operation point for diesel engines.</a:t>
            </a:r>
            <a:endParaRPr lang="en-US" dirty="0"/>
          </a:p>
        </p:txBody>
      </p:sp>
      <p:sp>
        <p:nvSpPr>
          <p:cNvPr id="4" name="Slide Number Placeholder 3"/>
          <p:cNvSpPr>
            <a:spLocks noGrp="1"/>
          </p:cNvSpPr>
          <p:nvPr>
            <p:ph type="sldNum" sz="quarter" idx="10"/>
          </p:nvPr>
        </p:nvSpPr>
        <p:spPr/>
        <p:txBody>
          <a:bodyPr/>
          <a:lstStyle/>
          <a:p>
            <a:fld id="{910BE50C-EB94-7141-9DE1-2178D4C1A0DC}" type="slidenum">
              <a:rPr lang="nl-NL" smtClean="0"/>
              <a:pPr/>
              <a:t>9</a:t>
            </a:fld>
            <a:endParaRPr lang="nl-NL" dirty="0"/>
          </a:p>
        </p:txBody>
      </p:sp>
    </p:spTree>
    <p:extLst>
      <p:ext uri="{BB962C8B-B14F-4D97-AF65-F5344CB8AC3E}">
        <p14:creationId xmlns:p14="http://schemas.microsoft.com/office/powerpoint/2010/main" val="38484205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96A27FF7-7900-0E4B-A7BD-0C75A50C60E1}"/>
              </a:ext>
            </a:extLst>
          </p:cNvPr>
          <p:cNvSpPr/>
          <p:nvPr userDrawn="1"/>
        </p:nvSpPr>
        <p:spPr>
          <a:xfrm>
            <a:off x="0" y="0"/>
            <a:ext cx="12192000" cy="1933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Arial" panose="020B0604020202020204" pitchFamily="34" charset="0"/>
            </a:endParaRPr>
          </a:p>
        </p:txBody>
      </p:sp>
      <p:sp>
        <p:nvSpPr>
          <p:cNvPr id="3" name="Ondertitel 2">
            <a:extLst>
              <a:ext uri="{FF2B5EF4-FFF2-40B4-BE49-F238E27FC236}">
                <a16:creationId xmlns:a16="http://schemas.microsoft.com/office/drawing/2014/main" id="{24595676-91C4-A94F-BC6F-078C9E742132}"/>
              </a:ext>
            </a:extLst>
          </p:cNvPr>
          <p:cNvSpPr>
            <a:spLocks noGrp="1"/>
          </p:cNvSpPr>
          <p:nvPr>
            <p:ph type="subTitle" idx="1"/>
          </p:nvPr>
        </p:nvSpPr>
        <p:spPr>
          <a:xfrm>
            <a:off x="838201" y="3696454"/>
            <a:ext cx="5935394" cy="1561592"/>
          </a:xfrm>
        </p:spPr>
        <p:txBody>
          <a:bodyPr>
            <a:normAutofit/>
          </a:bodyPr>
          <a:lstStyle>
            <a:lvl1pPr marL="0" indent="0" algn="l">
              <a:lnSpc>
                <a:spcPts val="2800"/>
              </a:lnSpc>
              <a:buNone/>
              <a:defRPr sz="22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4" name="Tijdelijke aanduiding voor datum 3">
            <a:extLst>
              <a:ext uri="{FF2B5EF4-FFF2-40B4-BE49-F238E27FC236}">
                <a16:creationId xmlns:a16="http://schemas.microsoft.com/office/drawing/2014/main" id="{EA88D80E-8D02-784C-A9E8-C1559CF9ECE6}"/>
              </a:ext>
            </a:extLst>
          </p:cNvPr>
          <p:cNvSpPr>
            <a:spLocks noGrp="1"/>
          </p:cNvSpPr>
          <p:nvPr>
            <p:ph type="dt" sz="half" idx="10"/>
          </p:nvPr>
        </p:nvSpPr>
        <p:spPr/>
        <p:txBody>
          <a:bodyPr/>
          <a:lstStyle/>
          <a:p>
            <a:fld id="{FD3173FB-276C-6448-96C2-0E0C69DE7E9B}" type="datetime4">
              <a:rPr lang="nl-NL" smtClean="0"/>
              <a:t>16 februari 2022</a:t>
            </a:fld>
            <a:endParaRPr lang="nl-NL"/>
          </a:p>
        </p:txBody>
      </p:sp>
      <p:sp>
        <p:nvSpPr>
          <p:cNvPr id="16" name="Tijdelijke aanduiding voor afbeelding 15">
            <a:extLst>
              <a:ext uri="{FF2B5EF4-FFF2-40B4-BE49-F238E27FC236}">
                <a16:creationId xmlns:a16="http://schemas.microsoft.com/office/drawing/2014/main" id="{FB068E36-C549-1A45-8E22-8C614447CC6A}"/>
              </a:ext>
            </a:extLst>
          </p:cNvPr>
          <p:cNvSpPr>
            <a:spLocks noGrp="1"/>
          </p:cNvSpPr>
          <p:nvPr>
            <p:ph type="pic" sz="quarter" idx="13"/>
          </p:nvPr>
        </p:nvSpPr>
        <p:spPr>
          <a:xfrm>
            <a:off x="6984610" y="1599955"/>
            <a:ext cx="5268350" cy="3436280"/>
          </a:xfrm>
          <a:prstGeom prst="rect">
            <a:avLst/>
          </a:prstGeom>
          <a:solidFill>
            <a:schemeClr val="bg1"/>
          </a:solidFill>
          <a:ln w="12700">
            <a:solidFill>
              <a:schemeClr val="accent1"/>
            </a:solidFill>
          </a:ln>
          <a:effectLst>
            <a:outerShdw blurRad="76200" dist="76200" dir="2700000" algn="tl" rotWithShape="0">
              <a:prstClr val="black">
                <a:alpha val="20000"/>
              </a:prstClr>
            </a:outerShdw>
            <a:softEdge rad="0"/>
          </a:effectLst>
        </p:spPr>
        <p:txBody>
          <a:bodyPr anchor="ctr" anchorCtr="0"/>
          <a:lstStyle>
            <a:lvl1pPr marL="0" indent="0" algn="ctr">
              <a:buFontTx/>
              <a:buNone/>
              <a:defRPr/>
            </a:lvl1pPr>
          </a:lstStyle>
          <a:p>
            <a:r>
              <a:rPr lang="en-US"/>
              <a:t>Click icon to add picture</a:t>
            </a:r>
            <a:endParaRPr lang="nl-NL" dirty="0"/>
          </a:p>
        </p:txBody>
      </p:sp>
      <p:pic>
        <p:nvPicPr>
          <p:cNvPr id="13" name="Afbeelding 12">
            <a:extLst>
              <a:ext uri="{FF2B5EF4-FFF2-40B4-BE49-F238E27FC236}">
                <a16:creationId xmlns:a16="http://schemas.microsoft.com/office/drawing/2014/main" id="{220FCE8A-EB6D-BB4A-921F-3E8290738080}"/>
              </a:ext>
            </a:extLst>
          </p:cNvPr>
          <p:cNvPicPr>
            <a:picLocks noChangeAspect="1"/>
          </p:cNvPicPr>
          <p:nvPr userDrawn="1"/>
        </p:nvPicPr>
        <p:blipFill>
          <a:blip r:embed="rId2"/>
          <a:stretch>
            <a:fillRect/>
          </a:stretch>
        </p:blipFill>
        <p:spPr>
          <a:xfrm>
            <a:off x="838200" y="545400"/>
            <a:ext cx="3060000" cy="575678"/>
          </a:xfrm>
          <a:prstGeom prst="rect">
            <a:avLst/>
          </a:prstGeom>
        </p:spPr>
      </p:pic>
      <p:sp>
        <p:nvSpPr>
          <p:cNvPr id="17" name="Tekstvak 16">
            <a:extLst>
              <a:ext uri="{FF2B5EF4-FFF2-40B4-BE49-F238E27FC236}">
                <a16:creationId xmlns:a16="http://schemas.microsoft.com/office/drawing/2014/main" id="{CD953A37-0D0A-5D45-963E-F77513DAF949}"/>
              </a:ext>
            </a:extLst>
          </p:cNvPr>
          <p:cNvSpPr txBox="1"/>
          <p:nvPr userDrawn="1"/>
        </p:nvSpPr>
        <p:spPr>
          <a:xfrm>
            <a:off x="0" y="6312600"/>
            <a:ext cx="2743200" cy="531460"/>
          </a:xfrm>
          <a:prstGeom prst="rect">
            <a:avLst/>
          </a:prstGeom>
          <a:solidFill>
            <a:schemeClr val="accent3"/>
          </a:solidFill>
        </p:spPr>
        <p:txBody>
          <a:bodyPr wrap="square" lIns="864000" tIns="72000" rIns="0" bIns="180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200" cap="all" baseline="0" dirty="0">
                <a:solidFill>
                  <a:schemeClr val="bg1"/>
                </a:solidFill>
                <a:effectLst/>
                <a:latin typeface="Arial" panose="020B0604020202020204" pitchFamily="34" charset="0"/>
                <a:ea typeface="+mn-ea"/>
                <a:cs typeface="+mn-cs"/>
              </a:rPr>
              <a:t>SKILLSEA.EU</a:t>
            </a:r>
          </a:p>
        </p:txBody>
      </p:sp>
      <p:pic>
        <p:nvPicPr>
          <p:cNvPr id="14" name="Afbeelding 13">
            <a:extLst>
              <a:ext uri="{FF2B5EF4-FFF2-40B4-BE49-F238E27FC236}">
                <a16:creationId xmlns:a16="http://schemas.microsoft.com/office/drawing/2014/main" id="{C1B306C2-EEEE-E346-B680-DB281641769D}"/>
              </a:ext>
            </a:extLst>
          </p:cNvPr>
          <p:cNvPicPr>
            <a:picLocks noChangeAspect="1"/>
          </p:cNvPicPr>
          <p:nvPr userDrawn="1"/>
        </p:nvPicPr>
        <p:blipFill>
          <a:blip r:embed="rId3"/>
          <a:stretch>
            <a:fillRect/>
          </a:stretch>
        </p:blipFill>
        <p:spPr>
          <a:xfrm>
            <a:off x="-892587" y="1406769"/>
            <a:ext cx="4473987" cy="6858000"/>
          </a:xfrm>
          <a:prstGeom prst="rect">
            <a:avLst/>
          </a:prstGeom>
        </p:spPr>
      </p:pic>
      <p:sp>
        <p:nvSpPr>
          <p:cNvPr id="12" name="Titel 1">
            <a:extLst>
              <a:ext uri="{FF2B5EF4-FFF2-40B4-BE49-F238E27FC236}">
                <a16:creationId xmlns:a16="http://schemas.microsoft.com/office/drawing/2014/main" id="{42142C7B-9A0C-2444-AFAD-D6D68AD850E9}"/>
              </a:ext>
            </a:extLst>
          </p:cNvPr>
          <p:cNvSpPr>
            <a:spLocks noGrp="1"/>
          </p:cNvSpPr>
          <p:nvPr>
            <p:ph type="ctrTitle"/>
          </p:nvPr>
        </p:nvSpPr>
        <p:spPr>
          <a:xfrm>
            <a:off x="-8326" y="2144573"/>
            <a:ext cx="7471611" cy="907153"/>
          </a:xfrm>
          <a:gradFill>
            <a:gsLst>
              <a:gs pos="0">
                <a:schemeClr val="tx2"/>
              </a:gs>
              <a:gs pos="100000">
                <a:schemeClr val="accent1"/>
              </a:gs>
            </a:gsLst>
            <a:lin ang="5400000" scaled="1"/>
          </a:gradFill>
          <a:ln>
            <a:noFill/>
          </a:ln>
        </p:spPr>
        <p:txBody>
          <a:bodyPr wrap="square" lIns="864000" tIns="72000" rIns="180000" bIns="72000" anchor="ctr" anchorCtr="0">
            <a:spAutoFit/>
          </a:bodyPr>
          <a:lstStyle/>
          <a:p>
            <a:r>
              <a:rPr lang="en-US" sz="4000">
                <a:ln>
                  <a:noFill/>
                </a:ln>
                <a:solidFill>
                  <a:schemeClr val="bg1"/>
                </a:solidFill>
              </a:rPr>
              <a:t>Click to edit Master title style</a:t>
            </a:r>
            <a:endParaRPr lang="nl-NL" dirty="0"/>
          </a:p>
        </p:txBody>
      </p:sp>
    </p:spTree>
    <p:extLst>
      <p:ext uri="{BB962C8B-B14F-4D97-AF65-F5344CB8AC3E}">
        <p14:creationId xmlns:p14="http://schemas.microsoft.com/office/powerpoint/2010/main" val="303584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5A5470-200A-6644-8832-2F6B2C1732F5}"/>
              </a:ext>
            </a:extLst>
          </p:cNvPr>
          <p:cNvSpPr>
            <a:spLocks noGrp="1"/>
          </p:cNvSpPr>
          <p:nvPr>
            <p:ph type="title"/>
          </p:nvPr>
        </p:nvSpPr>
        <p:spPr/>
        <p:txBody>
          <a:bodyPr/>
          <a:lstStyle>
            <a:lvl1pPr>
              <a:defRPr sz="3600" b="1" i="0" baseline="0">
                <a:latin typeface="Arial" panose="020B0604020202020204" pitchFamily="34" charset="0"/>
                <a:cs typeface="Arial" panose="020B0604020202020204" pitchFamily="34" charset="0"/>
              </a:defRPr>
            </a:lvl1pPr>
          </a:lstStyle>
          <a:p>
            <a:r>
              <a:rPr lang="en-US"/>
              <a:t>Click to edit Master title style</a:t>
            </a:r>
            <a:endParaRPr lang="nl-NL" dirty="0"/>
          </a:p>
        </p:txBody>
      </p:sp>
      <p:sp>
        <p:nvSpPr>
          <p:cNvPr id="3" name="Tijdelijke aanduiding voor inhoud 2">
            <a:extLst>
              <a:ext uri="{FF2B5EF4-FFF2-40B4-BE49-F238E27FC236}">
                <a16:creationId xmlns:a16="http://schemas.microsoft.com/office/drawing/2014/main" id="{98067477-D6E8-F247-BF4C-69865182CA2B}"/>
              </a:ext>
            </a:extLst>
          </p:cNvPr>
          <p:cNvSpPr>
            <a:spLocks noGrp="1"/>
          </p:cNvSpPr>
          <p:nvPr>
            <p:ph idx="1" hasCustomPrompt="1"/>
          </p:nvPr>
        </p:nvSpPr>
        <p:spPr>
          <a:xfrm>
            <a:off x="838200" y="1825625"/>
            <a:ext cx="10515600" cy="4351338"/>
          </a:xfrm>
        </p:spPr>
        <p:txBody>
          <a:bodyPr>
            <a:noAutofit/>
          </a:bodyPr>
          <a:lstStyle>
            <a:lvl1pPr marL="252000" indent="-252000" defTabSz="252000">
              <a:defRPr sz="2500" baseline="0">
                <a:latin typeface="Arial" panose="020B0604020202020204" pitchFamily="34" charset="0"/>
              </a:defRPr>
            </a:lvl1pPr>
            <a:lvl2pPr>
              <a:defRPr/>
            </a:lvl2pPr>
            <a:lvl3pPr>
              <a:defRPr/>
            </a:lvl3pPr>
          </a:lstStyle>
          <a:p>
            <a:r>
              <a:rPr lang="nl-NL" dirty="0">
                <a:cs typeface="Arial" panose="020B0604020202020204" pitchFamily="34" charset="0"/>
              </a:rPr>
              <a:t>Niveau 1</a:t>
            </a:r>
          </a:p>
          <a:p>
            <a:pPr marL="504000" lvl="1" indent="-252000">
              <a:buClr>
                <a:schemeClr val="tx2"/>
              </a:buClr>
              <a:buSzPct val="120000"/>
            </a:pPr>
            <a:r>
              <a:rPr lang="nl-NL" dirty="0">
                <a:latin typeface="Arial" panose="020B0604020202020204" pitchFamily="34" charset="0"/>
                <a:cs typeface="Arial" panose="020B0604020202020204" pitchFamily="34" charset="0"/>
              </a:rPr>
              <a:t>Niveau 2</a:t>
            </a:r>
          </a:p>
          <a:p>
            <a:pPr marL="684000" lvl="2" indent="-180000">
              <a:buClr>
                <a:schemeClr val="accent1"/>
              </a:buClr>
              <a:buSzPct val="80000"/>
            </a:pPr>
            <a:r>
              <a:rPr lang="nl-NL" dirty="0">
                <a:latin typeface="Arial" panose="020B0604020202020204" pitchFamily="34" charset="0"/>
                <a:cs typeface="Arial" panose="020B0604020202020204" pitchFamily="34" charset="0"/>
              </a:rPr>
              <a:t>Niveau 3</a:t>
            </a:r>
          </a:p>
        </p:txBody>
      </p:sp>
      <p:sp>
        <p:nvSpPr>
          <p:cNvPr id="11" name="Tijdelijke aanduiding voor dianummer 10">
            <a:extLst>
              <a:ext uri="{FF2B5EF4-FFF2-40B4-BE49-F238E27FC236}">
                <a16:creationId xmlns:a16="http://schemas.microsoft.com/office/drawing/2014/main" id="{5DF8D2A3-2EE3-3148-B30F-56A25AC5D134}"/>
              </a:ext>
            </a:extLst>
          </p:cNvPr>
          <p:cNvSpPr>
            <a:spLocks noGrp="1"/>
          </p:cNvSpPr>
          <p:nvPr>
            <p:ph type="sldNum" sz="quarter" idx="11"/>
          </p:nvPr>
        </p:nvSpPr>
        <p:spPr>
          <a:xfrm>
            <a:off x="11484901" y="6311900"/>
            <a:ext cx="594064" cy="365125"/>
          </a:xfrm>
          <a:prstGeom prst="rect">
            <a:avLst/>
          </a:prstGeom>
        </p:spPr>
        <p:txBody>
          <a:bodyPr/>
          <a:lstStyle/>
          <a:p>
            <a:fld id="{B5FF64A4-D3BA-F543-8CAB-C52811CB31E5}" type="slidenum">
              <a:rPr lang="nl-NL" smtClean="0"/>
              <a:pPr/>
              <a:t>‹nr.›</a:t>
            </a:fld>
            <a:endParaRPr lang="nl-NL" dirty="0"/>
          </a:p>
        </p:txBody>
      </p:sp>
    </p:spTree>
    <p:extLst>
      <p:ext uri="{BB962C8B-B14F-4D97-AF65-F5344CB8AC3E}">
        <p14:creationId xmlns:p14="http://schemas.microsoft.com/office/powerpoint/2010/main" val="164913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D5DE4-FE2C-E446-9367-772DFFF0E241}"/>
              </a:ext>
            </a:extLst>
          </p:cNvPr>
          <p:cNvSpPr>
            <a:spLocks noGrp="1"/>
          </p:cNvSpPr>
          <p:nvPr>
            <p:ph type="title"/>
          </p:nvPr>
        </p:nvSpPr>
        <p:spPr/>
        <p:txBody>
          <a:bodyPr/>
          <a:lstStyle/>
          <a:p>
            <a:r>
              <a:rPr lang="en-US"/>
              <a:t>Click to edit Master title style</a:t>
            </a:r>
            <a:endParaRPr lang="nl-NL"/>
          </a:p>
        </p:txBody>
      </p:sp>
      <p:sp>
        <p:nvSpPr>
          <p:cNvPr id="3" name="Tijdelijke aanduiding voor inhoud 2">
            <a:extLst>
              <a:ext uri="{FF2B5EF4-FFF2-40B4-BE49-F238E27FC236}">
                <a16:creationId xmlns:a16="http://schemas.microsoft.com/office/drawing/2014/main" id="{6396CF59-CFD7-8646-B222-49D6C16E0CE2}"/>
              </a:ext>
            </a:extLst>
          </p:cNvPr>
          <p:cNvSpPr>
            <a:spLocks noGrp="1"/>
          </p:cNvSpPr>
          <p:nvPr>
            <p:ph sz="half" idx="1"/>
          </p:nvPr>
        </p:nvSpPr>
        <p:spPr>
          <a:xfrm>
            <a:off x="838200" y="1825625"/>
            <a:ext cx="5181600" cy="4351338"/>
          </a:xfrm>
        </p:spPr>
        <p:txBody>
          <a:bodyPr/>
          <a:lstStyle/>
          <a:p>
            <a:pPr lvl="0"/>
            <a:r>
              <a:rPr lang="en-US"/>
              <a:t>Click to edit Master text styles</a:t>
            </a:r>
          </a:p>
        </p:txBody>
      </p:sp>
      <p:sp>
        <p:nvSpPr>
          <p:cNvPr id="4" name="Tijdelijke aanduiding voor inhoud 3">
            <a:extLst>
              <a:ext uri="{FF2B5EF4-FFF2-40B4-BE49-F238E27FC236}">
                <a16:creationId xmlns:a16="http://schemas.microsoft.com/office/drawing/2014/main" id="{391998F9-55A4-AB41-B6E5-9DD5CCB0B8F9}"/>
              </a:ext>
            </a:extLst>
          </p:cNvPr>
          <p:cNvSpPr>
            <a:spLocks noGrp="1"/>
          </p:cNvSpPr>
          <p:nvPr>
            <p:ph sz="half" idx="2"/>
          </p:nvPr>
        </p:nvSpPr>
        <p:spPr>
          <a:xfrm>
            <a:off x="6172200" y="1825625"/>
            <a:ext cx="5181600" cy="4351338"/>
          </a:xfrm>
        </p:spPr>
        <p:txBody>
          <a:bodyPr/>
          <a:lstStyle/>
          <a:p>
            <a:pPr lvl="0"/>
            <a:r>
              <a:rPr lang="en-US"/>
              <a:t>Click to edit Master text styles</a:t>
            </a:r>
          </a:p>
        </p:txBody>
      </p:sp>
      <p:sp>
        <p:nvSpPr>
          <p:cNvPr id="7" name="Tijdelijke aanduiding voor dianummer 6">
            <a:extLst>
              <a:ext uri="{FF2B5EF4-FFF2-40B4-BE49-F238E27FC236}">
                <a16:creationId xmlns:a16="http://schemas.microsoft.com/office/drawing/2014/main" id="{6C125611-0C16-C044-99C4-EE89B2AADE60}"/>
              </a:ext>
            </a:extLst>
          </p:cNvPr>
          <p:cNvSpPr>
            <a:spLocks noGrp="1"/>
          </p:cNvSpPr>
          <p:nvPr>
            <p:ph type="sldNum" sz="quarter" idx="12"/>
          </p:nvPr>
        </p:nvSpPr>
        <p:spPr>
          <a:xfrm>
            <a:off x="11484901" y="6311900"/>
            <a:ext cx="594064" cy="365125"/>
          </a:xfrm>
          <a:prstGeom prst="rect">
            <a:avLst/>
          </a:prstGeom>
        </p:spPr>
        <p:txBody>
          <a:bodyPr/>
          <a:lstStyle/>
          <a:p>
            <a:fld id="{B5FF64A4-D3BA-F543-8CAB-C52811CB31E5}" type="slidenum">
              <a:rPr lang="nl-NL" smtClean="0"/>
              <a:t>‹nr.›</a:t>
            </a:fld>
            <a:endParaRPr lang="nl-NL"/>
          </a:p>
        </p:txBody>
      </p:sp>
    </p:spTree>
    <p:extLst>
      <p:ext uri="{BB962C8B-B14F-4D97-AF65-F5344CB8AC3E}">
        <p14:creationId xmlns:p14="http://schemas.microsoft.com/office/powerpoint/2010/main" val="2043283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4043FE-BF0D-1F4F-B679-CA73B319B670}"/>
              </a:ext>
            </a:extLst>
          </p:cNvPr>
          <p:cNvSpPr>
            <a:spLocks noGrp="1"/>
          </p:cNvSpPr>
          <p:nvPr>
            <p:ph type="title"/>
          </p:nvPr>
        </p:nvSpPr>
        <p:spPr/>
        <p:txBody>
          <a:bodyPr/>
          <a:lstStyle/>
          <a:p>
            <a:r>
              <a:rPr lang="en-US"/>
              <a:t>Click to edit Master title style</a:t>
            </a:r>
            <a:endParaRPr lang="nl-NL"/>
          </a:p>
        </p:txBody>
      </p:sp>
      <p:sp>
        <p:nvSpPr>
          <p:cNvPr id="5" name="Tijdelijke aanduiding voor dianummer 4">
            <a:extLst>
              <a:ext uri="{FF2B5EF4-FFF2-40B4-BE49-F238E27FC236}">
                <a16:creationId xmlns:a16="http://schemas.microsoft.com/office/drawing/2014/main" id="{B97D80BC-85EC-E446-977D-D8A35480457E}"/>
              </a:ext>
            </a:extLst>
          </p:cNvPr>
          <p:cNvSpPr>
            <a:spLocks noGrp="1"/>
          </p:cNvSpPr>
          <p:nvPr>
            <p:ph type="sldNum" sz="quarter" idx="12"/>
          </p:nvPr>
        </p:nvSpPr>
        <p:spPr>
          <a:xfrm>
            <a:off x="11484901" y="6311900"/>
            <a:ext cx="594064" cy="365125"/>
          </a:xfrm>
          <a:prstGeom prst="rect">
            <a:avLst/>
          </a:prstGeom>
        </p:spPr>
        <p:txBody>
          <a:bodyPr/>
          <a:lstStyle/>
          <a:p>
            <a:fld id="{B5FF64A4-D3BA-F543-8CAB-C52811CB31E5}" type="slidenum">
              <a:rPr lang="nl-NL" smtClean="0"/>
              <a:t>‹nr.›</a:t>
            </a:fld>
            <a:endParaRPr lang="nl-NL"/>
          </a:p>
        </p:txBody>
      </p:sp>
    </p:spTree>
    <p:extLst>
      <p:ext uri="{BB962C8B-B14F-4D97-AF65-F5344CB8AC3E}">
        <p14:creationId xmlns:p14="http://schemas.microsoft.com/office/powerpoint/2010/main" val="194164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ee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CF12144F-8164-D843-8179-D439A1B9C569}"/>
              </a:ext>
            </a:extLst>
          </p:cNvPr>
          <p:cNvSpPr/>
          <p:nvPr userDrawn="1"/>
        </p:nvSpPr>
        <p:spPr>
          <a:xfrm>
            <a:off x="0" y="4684297"/>
            <a:ext cx="12192000" cy="217370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Arial" panose="020B0604020202020204" pitchFamily="34" charset="0"/>
            </a:endParaRPr>
          </a:p>
        </p:txBody>
      </p:sp>
      <p:sp>
        <p:nvSpPr>
          <p:cNvPr id="2" name="Tijdelijke aanduiding voor datum 1">
            <a:extLst>
              <a:ext uri="{FF2B5EF4-FFF2-40B4-BE49-F238E27FC236}">
                <a16:creationId xmlns:a16="http://schemas.microsoft.com/office/drawing/2014/main" id="{AFD8A9AF-AC59-CE4F-B4D8-1EBFDF236D4C}"/>
              </a:ext>
            </a:extLst>
          </p:cNvPr>
          <p:cNvSpPr>
            <a:spLocks noGrp="1"/>
          </p:cNvSpPr>
          <p:nvPr>
            <p:ph type="dt" sz="half" idx="10"/>
          </p:nvPr>
        </p:nvSpPr>
        <p:spPr/>
        <p:txBody>
          <a:bodyPr/>
          <a:lstStyle/>
          <a:p>
            <a:fld id="{B81287D4-A25D-7D43-980D-E50608F80E4F}" type="datetime4">
              <a:rPr lang="nl-NL" smtClean="0"/>
              <a:t>16 februari 2022</a:t>
            </a:fld>
            <a:endParaRPr lang="nl-NL" dirty="0"/>
          </a:p>
        </p:txBody>
      </p:sp>
      <p:sp>
        <p:nvSpPr>
          <p:cNvPr id="4" name="Tijdelijke aanduiding voor dianummer 3">
            <a:extLst>
              <a:ext uri="{FF2B5EF4-FFF2-40B4-BE49-F238E27FC236}">
                <a16:creationId xmlns:a16="http://schemas.microsoft.com/office/drawing/2014/main" id="{7DC48B3E-058F-0B48-BF11-EE8A9205A632}"/>
              </a:ext>
            </a:extLst>
          </p:cNvPr>
          <p:cNvSpPr>
            <a:spLocks noGrp="1"/>
          </p:cNvSpPr>
          <p:nvPr>
            <p:ph type="sldNum" sz="quarter" idx="12"/>
          </p:nvPr>
        </p:nvSpPr>
        <p:spPr>
          <a:xfrm>
            <a:off x="11484901" y="6311900"/>
            <a:ext cx="594064" cy="365125"/>
          </a:xfrm>
          <a:prstGeom prst="rect">
            <a:avLst/>
          </a:prstGeom>
        </p:spPr>
        <p:txBody>
          <a:bodyPr/>
          <a:lstStyle/>
          <a:p>
            <a:fld id="{B5FF64A4-D3BA-F543-8CAB-C52811CB31E5}" type="slidenum">
              <a:rPr lang="nl-NL" smtClean="0"/>
              <a:t>‹nr.›</a:t>
            </a:fld>
            <a:endParaRPr lang="nl-NL"/>
          </a:p>
        </p:txBody>
      </p:sp>
      <p:sp>
        <p:nvSpPr>
          <p:cNvPr id="5" name="Rechthoek 4">
            <a:extLst>
              <a:ext uri="{FF2B5EF4-FFF2-40B4-BE49-F238E27FC236}">
                <a16:creationId xmlns:a16="http://schemas.microsoft.com/office/drawing/2014/main" id="{53993F03-1B37-BB42-AC92-7B36B5C43997}"/>
              </a:ext>
            </a:extLst>
          </p:cNvPr>
          <p:cNvSpPr/>
          <p:nvPr userDrawn="1"/>
        </p:nvSpPr>
        <p:spPr>
          <a:xfrm>
            <a:off x="0" y="-1"/>
            <a:ext cx="12192000" cy="2173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Arial" panose="020B0604020202020204" pitchFamily="34" charset="0"/>
            </a:endParaRPr>
          </a:p>
        </p:txBody>
      </p:sp>
      <p:pic>
        <p:nvPicPr>
          <p:cNvPr id="6" name="Afbeelding 5">
            <a:extLst>
              <a:ext uri="{FF2B5EF4-FFF2-40B4-BE49-F238E27FC236}">
                <a16:creationId xmlns:a16="http://schemas.microsoft.com/office/drawing/2014/main" id="{802499C9-D4A3-1145-8D27-D257C49FBF8E}"/>
              </a:ext>
            </a:extLst>
          </p:cNvPr>
          <p:cNvPicPr>
            <a:picLocks noChangeAspect="1"/>
          </p:cNvPicPr>
          <p:nvPr userDrawn="1"/>
        </p:nvPicPr>
        <p:blipFill rotWithShape="1">
          <a:blip r:embed="rId2"/>
          <a:srcRect r="85237"/>
          <a:stretch/>
        </p:blipFill>
        <p:spPr>
          <a:xfrm>
            <a:off x="11502961" y="250929"/>
            <a:ext cx="539878" cy="651510"/>
          </a:xfrm>
          <a:prstGeom prst="rect">
            <a:avLst/>
          </a:prstGeom>
        </p:spPr>
      </p:pic>
      <p:sp>
        <p:nvSpPr>
          <p:cNvPr id="9" name="Tijdelijke aanduiding voor grafiek 8">
            <a:extLst>
              <a:ext uri="{FF2B5EF4-FFF2-40B4-BE49-F238E27FC236}">
                <a16:creationId xmlns:a16="http://schemas.microsoft.com/office/drawing/2014/main" id="{0079EE46-8863-C14D-9C45-27FAA59A22B1}"/>
              </a:ext>
            </a:extLst>
          </p:cNvPr>
          <p:cNvSpPr>
            <a:spLocks noGrp="1"/>
          </p:cNvSpPr>
          <p:nvPr>
            <p:ph type="chart" sz="quarter" idx="13"/>
          </p:nvPr>
        </p:nvSpPr>
        <p:spPr>
          <a:xfrm>
            <a:off x="2270125" y="1427163"/>
            <a:ext cx="7780338" cy="3946525"/>
          </a:xfrm>
        </p:spPr>
        <p:txBody>
          <a:bodyPr/>
          <a:lstStyle>
            <a:lvl1pPr marL="0" indent="0">
              <a:buFontTx/>
              <a:buNone/>
              <a:defRPr/>
            </a:lvl1pPr>
          </a:lstStyle>
          <a:p>
            <a:r>
              <a:rPr lang="en-US"/>
              <a:t>Click icon to add chart</a:t>
            </a:r>
            <a:endParaRPr lang="nl-NL" dirty="0"/>
          </a:p>
        </p:txBody>
      </p:sp>
    </p:spTree>
    <p:extLst>
      <p:ext uri="{BB962C8B-B14F-4D97-AF65-F5344CB8AC3E}">
        <p14:creationId xmlns:p14="http://schemas.microsoft.com/office/powerpoint/2010/main" val="319311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E169FED8-1956-B143-9127-F0BD2A936174}"/>
              </a:ext>
            </a:extLst>
          </p:cNvPr>
          <p:cNvSpPr/>
          <p:nvPr userDrawn="1"/>
        </p:nvSpPr>
        <p:spPr>
          <a:xfrm>
            <a:off x="0" y="6214912"/>
            <a:ext cx="12192000" cy="64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BB55912D-34A7-304B-BFC3-C87F6B2F0232}"/>
              </a:ext>
            </a:extLst>
          </p:cNvPr>
          <p:cNvSpPr>
            <a:spLocks noGrp="1"/>
          </p:cNvSpPr>
          <p:nvPr>
            <p:ph type="title"/>
          </p:nvPr>
        </p:nvSpPr>
        <p:spPr>
          <a:xfrm>
            <a:off x="838200" y="250929"/>
            <a:ext cx="10515600" cy="1152755"/>
          </a:xfrm>
          <a:prstGeom prst="rect">
            <a:avLst/>
          </a:prstGeom>
        </p:spPr>
        <p:txBody>
          <a:bodyPr vert="horz" lIns="0" tIns="0" rIns="0" bIns="0" rtlCol="0" anchor="ctr">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B2202889-E136-3F40-94AD-A8E157CF75D0}"/>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r>
              <a:rPr lang="nl-NL" dirty="0"/>
              <a:t>Tekststijl van het model bewerken</a:t>
            </a:r>
          </a:p>
          <a:p>
            <a:pPr lvl="1"/>
            <a:r>
              <a:rPr lang="nl-NL" dirty="0"/>
              <a:t>Tweede niveau</a:t>
            </a:r>
          </a:p>
          <a:p>
            <a:pPr lvl="2"/>
            <a:r>
              <a:rPr lang="nl-NL" dirty="0"/>
              <a:t>Derde niveau</a:t>
            </a:r>
          </a:p>
          <a:p>
            <a:pPr lvl="3"/>
            <a:r>
              <a:rPr lang="nl-NL" dirty="0"/>
              <a:t>Vierde niveau</a:t>
            </a:r>
          </a:p>
        </p:txBody>
      </p:sp>
      <p:sp>
        <p:nvSpPr>
          <p:cNvPr id="4" name="Tijdelijke aanduiding voor datum 3">
            <a:extLst>
              <a:ext uri="{FF2B5EF4-FFF2-40B4-BE49-F238E27FC236}">
                <a16:creationId xmlns:a16="http://schemas.microsoft.com/office/drawing/2014/main" id="{E251BBA9-FB21-5A45-BE9E-356C51D1BD99}"/>
              </a:ext>
            </a:extLst>
          </p:cNvPr>
          <p:cNvSpPr>
            <a:spLocks noGrp="1"/>
          </p:cNvSpPr>
          <p:nvPr>
            <p:ph type="dt" sz="half" idx="2"/>
          </p:nvPr>
        </p:nvSpPr>
        <p:spPr>
          <a:xfrm>
            <a:off x="838200" y="6356350"/>
            <a:ext cx="2743200" cy="365125"/>
          </a:xfrm>
          <a:prstGeom prst="rect">
            <a:avLst/>
          </a:prstGeom>
        </p:spPr>
        <p:txBody>
          <a:bodyPr vert="horz" lIns="0" tIns="0" rIns="0" bIns="0" rtlCol="0" anchor="b" anchorCtr="0"/>
          <a:lstStyle>
            <a:lvl1pPr algn="l">
              <a:defRPr sz="1100" cap="all" baseline="0">
                <a:solidFill>
                  <a:schemeClr val="tx2"/>
                </a:solidFill>
                <a:latin typeface="Arial" panose="020B0604020202020204" pitchFamily="34" charset="0"/>
              </a:defRPr>
            </a:lvl1pPr>
          </a:lstStyle>
          <a:p>
            <a:fld id="{78ABC5E3-B6E2-0D48-920F-9F81200A7B76}" type="datetime4">
              <a:rPr lang="nl-NL" smtClean="0"/>
              <a:t>16 februari 2022</a:t>
            </a:fld>
            <a:endParaRPr lang="nl-NL" dirty="0"/>
          </a:p>
        </p:txBody>
      </p:sp>
      <p:pic>
        <p:nvPicPr>
          <p:cNvPr id="15" name="Afbeelding 14">
            <a:extLst>
              <a:ext uri="{FF2B5EF4-FFF2-40B4-BE49-F238E27FC236}">
                <a16:creationId xmlns:a16="http://schemas.microsoft.com/office/drawing/2014/main" id="{78B7A84C-9E60-8242-82A9-B1C88CB20918}"/>
              </a:ext>
            </a:extLst>
          </p:cNvPr>
          <p:cNvPicPr>
            <a:picLocks noChangeAspect="1"/>
          </p:cNvPicPr>
          <p:nvPr userDrawn="1"/>
        </p:nvPicPr>
        <p:blipFill>
          <a:blip r:embed="rId7"/>
          <a:stretch>
            <a:fillRect/>
          </a:stretch>
        </p:blipFill>
        <p:spPr>
          <a:xfrm>
            <a:off x="11598333" y="313037"/>
            <a:ext cx="367200" cy="358640"/>
          </a:xfrm>
          <a:prstGeom prst="rect">
            <a:avLst/>
          </a:prstGeom>
        </p:spPr>
      </p:pic>
      <p:pic>
        <p:nvPicPr>
          <p:cNvPr id="16" name="Afbeelding 15">
            <a:extLst>
              <a:ext uri="{FF2B5EF4-FFF2-40B4-BE49-F238E27FC236}">
                <a16:creationId xmlns:a16="http://schemas.microsoft.com/office/drawing/2014/main" id="{AEC5AB2E-D5CE-684B-A3DB-A3571C222306}"/>
              </a:ext>
            </a:extLst>
          </p:cNvPr>
          <p:cNvPicPr>
            <a:picLocks noChangeAspect="1"/>
          </p:cNvPicPr>
          <p:nvPr userDrawn="1"/>
        </p:nvPicPr>
        <p:blipFill>
          <a:blip r:embed="rId8"/>
          <a:stretch>
            <a:fillRect/>
          </a:stretch>
        </p:blipFill>
        <p:spPr>
          <a:xfrm>
            <a:off x="10290988" y="6361475"/>
            <a:ext cx="1674545" cy="360000"/>
          </a:xfrm>
          <a:prstGeom prst="rect">
            <a:avLst/>
          </a:prstGeom>
        </p:spPr>
      </p:pic>
    </p:spTree>
    <p:extLst>
      <p:ext uri="{BB962C8B-B14F-4D97-AF65-F5344CB8AC3E}">
        <p14:creationId xmlns:p14="http://schemas.microsoft.com/office/powerpoint/2010/main" val="6648264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55" r:id="rId5"/>
  </p:sldLayoutIdLst>
  <p:hf hdr="0" ftr="0"/>
  <p:txStyles>
    <p:titleStyle>
      <a:lvl1pPr algn="l" defTabSz="914400" rtl="0" eaLnBrk="1" latinLnBrk="0" hangingPunct="1">
        <a:lnSpc>
          <a:spcPct val="90000"/>
        </a:lnSpc>
        <a:spcBef>
          <a:spcPct val="0"/>
        </a:spcBef>
        <a:buNone/>
        <a:defRPr sz="3400" b="1" i="0" kern="1000" cap="none" baseline="0">
          <a:ln>
            <a:solidFill>
              <a:schemeClr val="tx2"/>
            </a:solidFill>
          </a:ln>
          <a:solidFill>
            <a:schemeClr val="tx2"/>
          </a:solidFill>
          <a:latin typeface="Arial" panose="020B0604020202020204" pitchFamily="34" charset="0"/>
          <a:ea typeface="+mj-ea"/>
          <a:cs typeface="+mj-cs"/>
        </a:defRPr>
      </a:lvl1pPr>
    </p:titleStyle>
    <p:bodyStyle>
      <a:lvl1pPr marL="252000" indent="-252000" algn="l" defTabSz="914400" rtl="0" eaLnBrk="1" latinLnBrk="0" hangingPunct="1">
        <a:lnSpc>
          <a:spcPts val="3200"/>
        </a:lnSpc>
        <a:spcBef>
          <a:spcPts val="1000"/>
        </a:spcBef>
        <a:buSzPct val="80000"/>
        <a:buFontTx/>
        <a:buBlip>
          <a:blip r:embed="rId7"/>
        </a:buBlip>
        <a:defRPr sz="2800" kern="1200" baseline="0">
          <a:solidFill>
            <a:schemeClr val="tx1"/>
          </a:solidFill>
          <a:latin typeface="Arial" panose="020B0604020202020204" pitchFamily="34" charset="0"/>
          <a:ea typeface="+mn-ea"/>
          <a:cs typeface="+mn-cs"/>
        </a:defRPr>
      </a:lvl1pPr>
      <a:lvl2pPr marL="504000" indent="-252000" algn="l" defTabSz="914400" rtl="0" eaLnBrk="1" latinLnBrk="0" hangingPunct="1">
        <a:lnSpc>
          <a:spcPct val="90000"/>
        </a:lnSpc>
        <a:spcBef>
          <a:spcPts val="500"/>
        </a:spcBef>
        <a:buClr>
          <a:schemeClr val="tx2"/>
        </a:buClr>
        <a:buSzPct val="12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20000" indent="-2160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36000" indent="-216000" algn="l" defTabSz="914400" rtl="0" eaLnBrk="1" latinLnBrk="0" hangingPunct="1">
        <a:lnSpc>
          <a:spcPct val="90000"/>
        </a:lnSpc>
        <a:spcBef>
          <a:spcPts val="500"/>
        </a:spcBef>
        <a:buClr>
          <a:schemeClr val="tx2"/>
        </a:buClr>
        <a:buFont typeface="Systeemlettertype"/>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mfame.guru/improving-engine-robustness-diesel-electric-vessel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tmp"/><Relationship Id="rId5" Type="http://schemas.openxmlformats.org/officeDocument/2006/relationships/image" Target="../media/image10.tmp"/><Relationship Id="rId4" Type="http://schemas.openxmlformats.org/officeDocument/2006/relationships/image" Target="../media/image9.tmp"/></Relationships>
</file>

<file path=ppt/slides/_rels/slide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ndertitel 12">
            <a:extLst>
              <a:ext uri="{FF2B5EF4-FFF2-40B4-BE49-F238E27FC236}">
                <a16:creationId xmlns:a16="http://schemas.microsoft.com/office/drawing/2014/main" id="{ED781842-F578-7748-9E77-5F304ED90AC6}"/>
              </a:ext>
            </a:extLst>
          </p:cNvPr>
          <p:cNvSpPr>
            <a:spLocks noGrp="1"/>
          </p:cNvSpPr>
          <p:nvPr>
            <p:ph type="subTitle" idx="1"/>
          </p:nvPr>
        </p:nvSpPr>
        <p:spPr/>
        <p:txBody>
          <a:bodyPr/>
          <a:lstStyle/>
          <a:p>
            <a:r>
              <a:rPr lang="nl-NL"/>
              <a:t>Conversion of Energy</a:t>
            </a:r>
            <a:br>
              <a:rPr lang="nl-NL" dirty="0"/>
            </a:br>
            <a:r>
              <a:rPr lang="nl-NL" dirty="0"/>
              <a:t>Prof. J. B. Jensen</a:t>
            </a:r>
          </a:p>
        </p:txBody>
      </p:sp>
      <p:sp>
        <p:nvSpPr>
          <p:cNvPr id="2" name="Titel 1">
            <a:extLst>
              <a:ext uri="{FF2B5EF4-FFF2-40B4-BE49-F238E27FC236}">
                <a16:creationId xmlns:a16="http://schemas.microsoft.com/office/drawing/2014/main" id="{338F7217-8569-084B-96F6-50EBDB09EDA3}"/>
              </a:ext>
            </a:extLst>
          </p:cNvPr>
          <p:cNvSpPr>
            <a:spLocks noGrp="1"/>
          </p:cNvSpPr>
          <p:nvPr>
            <p:ph type="ctrTitle"/>
          </p:nvPr>
        </p:nvSpPr>
        <p:spPr>
          <a:xfrm>
            <a:off x="0" y="2494037"/>
            <a:ext cx="7471611" cy="699404"/>
          </a:xfrm>
          <a:gradFill>
            <a:gsLst>
              <a:gs pos="0">
                <a:schemeClr val="tx2"/>
              </a:gs>
              <a:gs pos="100000">
                <a:schemeClr val="accent1"/>
              </a:gs>
            </a:gsLst>
            <a:lin ang="5400000" scaled="1"/>
          </a:gradFill>
          <a:ln>
            <a:noFill/>
          </a:ln>
        </p:spPr>
        <p:txBody>
          <a:bodyPr wrap="square" lIns="864000" tIns="72000" rIns="180000" bIns="72000" anchor="ctr" anchorCtr="0">
            <a:spAutoFit/>
          </a:bodyPr>
          <a:lstStyle/>
          <a:p>
            <a:r>
              <a:rPr lang="nl-NL" sz="4000" dirty="0">
                <a:ln>
                  <a:noFill/>
                </a:ln>
                <a:solidFill>
                  <a:schemeClr val="bg1"/>
                </a:solidFill>
              </a:rPr>
              <a:t>Power Production</a:t>
            </a:r>
            <a:r>
              <a:rPr lang="nl-NL" dirty="0"/>
              <a:t> </a:t>
            </a:r>
          </a:p>
        </p:txBody>
      </p:sp>
      <p:pic>
        <p:nvPicPr>
          <p:cNvPr id="4" name="Picture Placeholder 3" descr="Screen Clippin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2758" r="12758"/>
          <a:stretch>
            <a:fillRect/>
          </a:stretch>
        </p:blipFill>
        <p:spPr/>
      </p:pic>
      <p:sp>
        <p:nvSpPr>
          <p:cNvPr id="6" name="TextBox 5"/>
          <p:cNvSpPr txBox="1"/>
          <p:nvPr/>
        </p:nvSpPr>
        <p:spPr>
          <a:xfrm>
            <a:off x="6923650" y="5142299"/>
            <a:ext cx="5268350" cy="246221"/>
          </a:xfrm>
          <a:prstGeom prst="rect">
            <a:avLst/>
          </a:prstGeom>
          <a:noFill/>
        </p:spPr>
        <p:txBody>
          <a:bodyPr wrap="square" rtlCol="0">
            <a:spAutoFit/>
          </a:bodyPr>
          <a:lstStyle/>
          <a:p>
            <a:r>
              <a:rPr lang="en-US" sz="1000" dirty="0"/>
              <a:t>Source: </a:t>
            </a:r>
            <a:r>
              <a:rPr lang="en-GB" sz="1000" dirty="0"/>
              <a:t>MAN Energy solutions – Marine Engines and Systems, </a:t>
            </a:r>
            <a:r>
              <a:rPr lang="en-GB" sz="1000" i="1" dirty="0"/>
              <a:t>Basic Principles of Propulsion</a:t>
            </a:r>
            <a:endParaRPr lang="en-US" sz="1000" dirty="0"/>
          </a:p>
        </p:txBody>
      </p:sp>
    </p:spTree>
    <p:extLst>
      <p:ext uri="{BB962C8B-B14F-4D97-AF65-F5344CB8AC3E}">
        <p14:creationId xmlns:p14="http://schemas.microsoft.com/office/powerpoint/2010/main" val="2130661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fame.guru/wp-content/uploads/2016/08/ship-2.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3614"/>
          <a:stretch/>
        </p:blipFill>
        <p:spPr bwMode="auto">
          <a:xfrm>
            <a:off x="1825499" y="1140808"/>
            <a:ext cx="8007978" cy="46118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ESS – Electrical Storage Systems</a:t>
            </a:r>
          </a:p>
        </p:txBody>
      </p:sp>
      <p:sp>
        <p:nvSpPr>
          <p:cNvPr id="5" name="Slide Number Placeholder 4"/>
          <p:cNvSpPr>
            <a:spLocks noGrp="1"/>
          </p:cNvSpPr>
          <p:nvPr>
            <p:ph type="sldNum" sz="quarter" idx="11"/>
          </p:nvPr>
        </p:nvSpPr>
        <p:spPr/>
        <p:txBody>
          <a:bodyPr/>
          <a:lstStyle/>
          <a:p>
            <a:fld id="{B5FF64A4-D3BA-F543-8CAB-C52811CB31E5}" type="slidenum">
              <a:rPr lang="nl-NL" smtClean="0"/>
              <a:pPr/>
              <a:t>10</a:t>
            </a:fld>
            <a:endParaRPr lang="nl-NL" dirty="0"/>
          </a:p>
        </p:txBody>
      </p:sp>
      <p:sp>
        <p:nvSpPr>
          <p:cNvPr id="6" name="TextBox 5"/>
          <p:cNvSpPr txBox="1"/>
          <p:nvPr/>
        </p:nvSpPr>
        <p:spPr>
          <a:xfrm>
            <a:off x="5431342" y="5931373"/>
            <a:ext cx="9028253" cy="246221"/>
          </a:xfrm>
          <a:prstGeom prst="rect">
            <a:avLst/>
          </a:prstGeom>
          <a:noFill/>
        </p:spPr>
        <p:txBody>
          <a:bodyPr wrap="square" rtlCol="0">
            <a:spAutoFit/>
          </a:bodyPr>
          <a:lstStyle/>
          <a:p>
            <a:r>
              <a:rPr lang="en-US" sz="1000" dirty="0"/>
              <a:t>Source: </a:t>
            </a:r>
            <a:r>
              <a:rPr lang="en-US" sz="1000" dirty="0">
                <a:hlinkClick r:id="rId4"/>
              </a:rPr>
              <a:t>https://mfame.guru/improving-engine-robustness-diesel-electric-vessels/</a:t>
            </a:r>
            <a:endParaRPr lang="en-US" sz="1000" dirty="0"/>
          </a:p>
        </p:txBody>
      </p:sp>
    </p:spTree>
    <p:extLst>
      <p:ext uri="{BB962C8B-B14F-4D97-AF65-F5344CB8AC3E}">
        <p14:creationId xmlns:p14="http://schemas.microsoft.com/office/powerpoint/2010/main" val="2861796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lstStyle/>
          <a:p>
            <a:pPr marL="0" indent="0">
              <a:buNone/>
            </a:pPr>
            <a:r>
              <a:rPr lang="en-US" dirty="0"/>
              <a:t>Make a presentation of the slow steaming concept, introduced in 2007.</a:t>
            </a:r>
          </a:p>
          <a:p>
            <a:pPr marL="0" indent="0">
              <a:buNone/>
            </a:pPr>
            <a:r>
              <a:rPr lang="en-US" dirty="0"/>
              <a:t>Let the presentation have emphasis on how it makes sense to let the ships steam well outside the optimum point and with a significantly worse SFC than possible.</a:t>
            </a:r>
          </a:p>
        </p:txBody>
      </p:sp>
      <p:sp>
        <p:nvSpPr>
          <p:cNvPr id="5" name="Slide Number Placeholder 4"/>
          <p:cNvSpPr>
            <a:spLocks noGrp="1"/>
          </p:cNvSpPr>
          <p:nvPr>
            <p:ph type="sldNum" sz="quarter" idx="11"/>
          </p:nvPr>
        </p:nvSpPr>
        <p:spPr/>
        <p:txBody>
          <a:bodyPr/>
          <a:lstStyle/>
          <a:p>
            <a:fld id="{B5FF64A4-D3BA-F543-8CAB-C52811CB31E5}" type="slidenum">
              <a:rPr lang="nl-NL" smtClean="0"/>
              <a:pPr/>
              <a:t>11</a:t>
            </a:fld>
            <a:endParaRPr lang="nl-NL" dirty="0"/>
          </a:p>
        </p:txBody>
      </p:sp>
      <p:pic>
        <p:nvPicPr>
          <p:cNvPr id="6" name="Content Placeholder 5" descr="Screen Clipping"/>
          <p:cNvPicPr>
            <a:picLocks noChangeAspect="1"/>
          </p:cNvPicPr>
          <p:nvPr/>
        </p:nvPicPr>
        <p:blipFill rotWithShape="1">
          <a:blip r:embed="rId2">
            <a:extLst>
              <a:ext uri="{28A0092B-C50C-407E-A947-70E740481C1C}">
                <a14:useLocalDpi xmlns:a14="http://schemas.microsoft.com/office/drawing/2010/main" val="0"/>
              </a:ext>
            </a:extLst>
          </a:blip>
          <a:srcRect t="3305"/>
          <a:stretch/>
        </p:blipFill>
        <p:spPr>
          <a:xfrm>
            <a:off x="838200" y="3588153"/>
            <a:ext cx="10515600" cy="2341575"/>
          </a:xfrm>
          <a:prstGeom prst="rect">
            <a:avLst/>
          </a:prstGeom>
        </p:spPr>
      </p:pic>
    </p:spTree>
    <p:extLst>
      <p:ext uri="{BB962C8B-B14F-4D97-AF65-F5344CB8AC3E}">
        <p14:creationId xmlns:p14="http://schemas.microsoft.com/office/powerpoint/2010/main" val="2717488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6" name="Content Placeholder 5" descr="Screen Clipping"/>
          <p:cNvPicPr>
            <a:picLocks noGrp="1" noChangeAspect="1"/>
          </p:cNvPicPr>
          <p:nvPr>
            <p:ph idx="1"/>
          </p:nvPr>
        </p:nvPicPr>
        <p:blipFill rotWithShape="1">
          <a:blip r:embed="rId2">
            <a:extLst>
              <a:ext uri="{28A0092B-C50C-407E-A947-70E740481C1C}">
                <a14:useLocalDpi xmlns:a14="http://schemas.microsoft.com/office/drawing/2010/main" val="0"/>
              </a:ext>
            </a:extLst>
          </a:blip>
          <a:srcRect t="3305"/>
          <a:stretch/>
        </p:blipFill>
        <p:spPr>
          <a:xfrm>
            <a:off x="838200" y="2870522"/>
            <a:ext cx="10515600" cy="2341575"/>
          </a:xfrm>
        </p:spPr>
      </p:pic>
      <p:sp>
        <p:nvSpPr>
          <p:cNvPr id="5" name="Slide Number Placeholder 4"/>
          <p:cNvSpPr>
            <a:spLocks noGrp="1"/>
          </p:cNvSpPr>
          <p:nvPr>
            <p:ph type="sldNum" sz="quarter" idx="11"/>
          </p:nvPr>
        </p:nvSpPr>
        <p:spPr/>
        <p:txBody>
          <a:bodyPr/>
          <a:lstStyle/>
          <a:p>
            <a:fld id="{B5FF64A4-D3BA-F543-8CAB-C52811CB31E5}" type="slidenum">
              <a:rPr lang="nl-NL" smtClean="0"/>
              <a:pPr/>
              <a:t>12</a:t>
            </a:fld>
            <a:endParaRPr lang="nl-NL" dirty="0"/>
          </a:p>
        </p:txBody>
      </p:sp>
    </p:spTree>
    <p:extLst>
      <p:ext uri="{BB962C8B-B14F-4D97-AF65-F5344CB8AC3E}">
        <p14:creationId xmlns:p14="http://schemas.microsoft.com/office/powerpoint/2010/main" val="3759104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B2C93D-96D4-F944-A0CC-762AF43513F5}"/>
              </a:ext>
            </a:extLst>
          </p:cNvPr>
          <p:cNvSpPr>
            <a:spLocks noGrp="1"/>
          </p:cNvSpPr>
          <p:nvPr>
            <p:ph type="title"/>
          </p:nvPr>
        </p:nvSpPr>
        <p:spPr/>
        <p:txBody>
          <a:bodyPr/>
          <a:lstStyle/>
          <a:p>
            <a:r>
              <a:rPr lang="nl-NL" dirty="0"/>
              <a:t>Learning outcome</a:t>
            </a:r>
          </a:p>
        </p:txBody>
      </p:sp>
      <p:sp>
        <p:nvSpPr>
          <p:cNvPr id="3" name="Tijdelijke aanduiding voor inhoud 2">
            <a:extLst>
              <a:ext uri="{FF2B5EF4-FFF2-40B4-BE49-F238E27FC236}">
                <a16:creationId xmlns:a16="http://schemas.microsoft.com/office/drawing/2014/main" id="{8CBAE238-9F4F-734B-97A0-BDDE2638E986}"/>
              </a:ext>
            </a:extLst>
          </p:cNvPr>
          <p:cNvSpPr>
            <a:spLocks noGrp="1"/>
          </p:cNvSpPr>
          <p:nvPr>
            <p:ph idx="1"/>
          </p:nvPr>
        </p:nvSpPr>
        <p:spPr/>
        <p:txBody>
          <a:bodyPr/>
          <a:lstStyle/>
          <a:p>
            <a:r>
              <a:rPr lang="en-US" dirty="0"/>
              <a:t>By the end of this session, you should be able to:</a:t>
            </a:r>
          </a:p>
          <a:p>
            <a:pPr lvl="1"/>
            <a:r>
              <a:rPr lang="en-US" dirty="0"/>
              <a:t>Demonstrate basic knowledge of the diesel engine</a:t>
            </a:r>
          </a:p>
          <a:p>
            <a:pPr lvl="1"/>
            <a:r>
              <a:rPr lang="en-US" dirty="0"/>
              <a:t>Demonstrate knowledge of how to produce power effectively.</a:t>
            </a:r>
          </a:p>
          <a:p>
            <a:pPr lvl="1"/>
            <a:r>
              <a:rPr lang="en-US" dirty="0"/>
              <a:t>Understand the production side of power management systems</a:t>
            </a:r>
          </a:p>
          <a:p>
            <a:pPr lvl="1"/>
            <a:r>
              <a:rPr lang="en-US" dirty="0"/>
              <a:t>Discuss common challenges leading to inefficient power production</a:t>
            </a:r>
          </a:p>
          <a:p>
            <a:pPr lvl="1"/>
            <a:endParaRPr lang="en-US" dirty="0"/>
          </a:p>
          <a:p>
            <a:r>
              <a:rPr lang="en-US" dirty="0"/>
              <a:t>The above criteria must be fulfilled along with criteria in Power consumption and Energy efficiency awareness lessons to:</a:t>
            </a:r>
          </a:p>
          <a:p>
            <a:r>
              <a:rPr lang="en-US" i="1" dirty="0"/>
              <a:t>Operate vessels commercially and energy efficiently, in accordance with environmental regulations.</a:t>
            </a:r>
            <a:endParaRPr lang="nl-NL" i="1" dirty="0"/>
          </a:p>
        </p:txBody>
      </p:sp>
    </p:spTree>
    <p:extLst>
      <p:ext uri="{BB962C8B-B14F-4D97-AF65-F5344CB8AC3E}">
        <p14:creationId xmlns:p14="http://schemas.microsoft.com/office/powerpoint/2010/main" val="1594999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3" name="Content Placeholder 2"/>
          <p:cNvSpPr>
            <a:spLocks noGrp="1"/>
          </p:cNvSpPr>
          <p:nvPr>
            <p:ph idx="1"/>
          </p:nvPr>
        </p:nvSpPr>
        <p:spPr/>
        <p:txBody>
          <a:bodyPr/>
          <a:lstStyle/>
          <a:p>
            <a:r>
              <a:rPr lang="en-US" dirty="0"/>
              <a:t>Diesel engines</a:t>
            </a:r>
          </a:p>
          <a:p>
            <a:pPr lvl="1"/>
            <a:r>
              <a:rPr lang="en-US" dirty="0"/>
              <a:t>Diesel engine efficiency</a:t>
            </a:r>
          </a:p>
          <a:p>
            <a:pPr lvl="1"/>
            <a:r>
              <a:rPr lang="en-US" dirty="0"/>
              <a:t>Specific fuel oil consumption</a:t>
            </a:r>
          </a:p>
          <a:p>
            <a:r>
              <a:rPr lang="en-US" dirty="0"/>
              <a:t>Electric generators</a:t>
            </a:r>
          </a:p>
          <a:p>
            <a:r>
              <a:rPr lang="en-US" dirty="0"/>
              <a:t>ESS batteries</a:t>
            </a:r>
          </a:p>
        </p:txBody>
      </p:sp>
      <p:sp>
        <p:nvSpPr>
          <p:cNvPr id="5" name="Slide Number Placeholder 4"/>
          <p:cNvSpPr>
            <a:spLocks noGrp="1"/>
          </p:cNvSpPr>
          <p:nvPr>
            <p:ph type="sldNum" sz="quarter" idx="11"/>
          </p:nvPr>
        </p:nvSpPr>
        <p:spPr/>
        <p:txBody>
          <a:bodyPr/>
          <a:lstStyle/>
          <a:p>
            <a:fld id="{B5FF64A4-D3BA-F543-8CAB-C52811CB31E5}" type="slidenum">
              <a:rPr lang="nl-NL" smtClean="0"/>
              <a:pPr/>
              <a:t>3</a:t>
            </a:fld>
            <a:endParaRPr lang="nl-NL" dirty="0"/>
          </a:p>
        </p:txBody>
      </p:sp>
    </p:spTree>
    <p:extLst>
      <p:ext uri="{BB962C8B-B14F-4D97-AF65-F5344CB8AC3E}">
        <p14:creationId xmlns:p14="http://schemas.microsoft.com/office/powerpoint/2010/main" val="2859297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Diesel Engines</a:t>
            </a:r>
          </a:p>
        </p:txBody>
      </p:sp>
      <p:sp>
        <p:nvSpPr>
          <p:cNvPr id="5" name="Slide Number Placeholder 4"/>
          <p:cNvSpPr>
            <a:spLocks noGrp="1"/>
          </p:cNvSpPr>
          <p:nvPr>
            <p:ph type="sldNum" sz="quarter" idx="11"/>
          </p:nvPr>
        </p:nvSpPr>
        <p:spPr/>
        <p:txBody>
          <a:bodyPr/>
          <a:lstStyle/>
          <a:p>
            <a:fld id="{B5FF64A4-D3BA-F543-8CAB-C52811CB31E5}" type="slidenum">
              <a:rPr lang="nl-NL" smtClean="0"/>
              <a:pPr/>
              <a:t>4</a:t>
            </a:fld>
            <a:endParaRPr lang="nl-NL" dirty="0"/>
          </a:p>
        </p:txBody>
      </p:sp>
      <p:pic>
        <p:nvPicPr>
          <p:cNvPr id="6" name="Pladsholder til indhold 4"/>
          <p:cNvPicPr>
            <a:picLocks noGrp="1" noChangeAspect="1"/>
          </p:cNvPicPr>
          <p:nvPr>
            <p:ph idx="1"/>
          </p:nvPr>
        </p:nvPicPr>
        <p:blipFill>
          <a:blip r:embed="rId3"/>
          <a:stretch>
            <a:fillRect/>
          </a:stretch>
        </p:blipFill>
        <p:spPr>
          <a:xfrm>
            <a:off x="5138212" y="1403684"/>
            <a:ext cx="6215588" cy="4351338"/>
          </a:xfrm>
          <a:prstGeom prst="rect">
            <a:avLst/>
          </a:prstGeom>
        </p:spPr>
      </p:pic>
      <p:sp>
        <p:nvSpPr>
          <p:cNvPr id="7" name="Tekstfelt 3"/>
          <p:cNvSpPr txBox="1"/>
          <p:nvPr/>
        </p:nvSpPr>
        <p:spPr>
          <a:xfrm>
            <a:off x="4966501" y="5755022"/>
            <a:ext cx="7462299" cy="246221"/>
          </a:xfrm>
          <a:prstGeom prst="rect">
            <a:avLst/>
          </a:prstGeom>
          <a:noFill/>
        </p:spPr>
        <p:txBody>
          <a:bodyPr wrap="none" rtlCol="0">
            <a:spAutoFit/>
          </a:bodyPr>
          <a:lstStyle/>
          <a:p>
            <a:r>
              <a:rPr lang="da-DK" sz="1000" dirty="0"/>
              <a:t>Source: MAN (https://www.mandieselturbo.com/docs/default-source/shopwaredocumentsarchive/two-stroke-low-speed-diesel-engines.p)</a:t>
            </a:r>
          </a:p>
        </p:txBody>
      </p:sp>
      <p:sp>
        <p:nvSpPr>
          <p:cNvPr id="10" name="Content Placeholder 2"/>
          <p:cNvSpPr txBox="1">
            <a:spLocks/>
          </p:cNvSpPr>
          <p:nvPr/>
        </p:nvSpPr>
        <p:spPr>
          <a:xfrm>
            <a:off x="838200" y="1825625"/>
            <a:ext cx="4212771" cy="4351338"/>
          </a:xfrm>
          <a:prstGeom prst="rect">
            <a:avLst/>
          </a:prstGeom>
        </p:spPr>
        <p:txBody>
          <a:bodyPr vert="horz" lIns="0" tIns="0" rIns="0" bIns="0" rtlCol="0">
            <a:noAutofit/>
          </a:bodyPr>
          <a:lstStyle>
            <a:lvl1pPr marL="252000" indent="-252000" algn="l" defTabSz="252000" rtl="0" eaLnBrk="1" latinLnBrk="0" hangingPunct="1">
              <a:lnSpc>
                <a:spcPts val="3200"/>
              </a:lnSpc>
              <a:spcBef>
                <a:spcPts val="1000"/>
              </a:spcBef>
              <a:buSzPct val="80000"/>
              <a:buFontTx/>
              <a:buBlip>
                <a:blip r:embed="rId4"/>
              </a:buBlip>
              <a:defRPr sz="2500" kern="1200" baseline="0">
                <a:solidFill>
                  <a:schemeClr val="tx1"/>
                </a:solidFill>
                <a:latin typeface="Arial" panose="020B0604020202020204" pitchFamily="34" charset="0"/>
                <a:ea typeface="+mn-ea"/>
                <a:cs typeface="+mn-cs"/>
              </a:defRPr>
            </a:lvl1pPr>
            <a:lvl2pPr marL="504000" indent="-252000" algn="l" defTabSz="914400" rtl="0" eaLnBrk="1" latinLnBrk="0" hangingPunct="1">
              <a:lnSpc>
                <a:spcPct val="90000"/>
              </a:lnSpc>
              <a:spcBef>
                <a:spcPts val="500"/>
              </a:spcBef>
              <a:buClr>
                <a:schemeClr val="tx2"/>
              </a:buClr>
              <a:buSzPct val="12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20000" indent="-2160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36000" indent="-216000" algn="l" defTabSz="914400" rtl="0" eaLnBrk="1" latinLnBrk="0" hangingPunct="1">
              <a:lnSpc>
                <a:spcPct val="90000"/>
              </a:lnSpc>
              <a:spcBef>
                <a:spcPts val="500"/>
              </a:spcBef>
              <a:buClr>
                <a:schemeClr val="tx2"/>
              </a:buClr>
              <a:buFont typeface="Systeemlettertype"/>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Why are diesel engines so common in ships?</a:t>
            </a:r>
          </a:p>
          <a:p>
            <a:endParaRPr lang="en-US" dirty="0"/>
          </a:p>
          <a:p>
            <a:pPr lvl="1"/>
            <a:r>
              <a:rPr lang="en-US" dirty="0"/>
              <a:t>Prime mover</a:t>
            </a:r>
          </a:p>
          <a:p>
            <a:pPr lvl="1"/>
            <a:r>
              <a:rPr lang="en-US" dirty="0"/>
              <a:t>Auxiliary engines</a:t>
            </a:r>
          </a:p>
          <a:p>
            <a:pPr lvl="1"/>
            <a:endParaRPr lang="en-US" dirty="0"/>
          </a:p>
          <a:p>
            <a:pPr marL="252000" lvl="1" indent="0">
              <a:buNone/>
            </a:pPr>
            <a:r>
              <a:rPr lang="en-US" dirty="0"/>
              <a:t>Where does the “rest” of the energy go?</a:t>
            </a:r>
          </a:p>
        </p:txBody>
      </p:sp>
    </p:spTree>
    <p:extLst>
      <p:ext uri="{BB962C8B-B14F-4D97-AF65-F5344CB8AC3E}">
        <p14:creationId xmlns:p14="http://schemas.microsoft.com/office/powerpoint/2010/main" val="4289707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When is a diesel engine most effective?</a:t>
            </a:r>
          </a:p>
        </p:txBody>
      </p:sp>
      <p:sp>
        <p:nvSpPr>
          <p:cNvPr id="3" name="Pladsholder til indhold 2"/>
          <p:cNvSpPr>
            <a:spLocks noGrp="1"/>
          </p:cNvSpPr>
          <p:nvPr>
            <p:ph idx="1"/>
          </p:nvPr>
        </p:nvSpPr>
        <p:spPr>
          <a:xfrm>
            <a:off x="852535" y="1690688"/>
            <a:ext cx="10515600" cy="4351338"/>
          </a:xfrm>
        </p:spPr>
        <p:txBody>
          <a:bodyPr>
            <a:noAutofit/>
          </a:bodyPr>
          <a:lstStyle/>
          <a:p>
            <a:pPr marL="0" indent="0">
              <a:buNone/>
            </a:pPr>
            <a:r>
              <a:rPr lang="en-GB" sz="3000" b="1" dirty="0"/>
              <a:t>Specific fuel consumption</a:t>
            </a:r>
          </a:p>
          <a:p>
            <a:pPr marL="0" indent="0">
              <a:buNone/>
            </a:pPr>
            <a:r>
              <a:rPr lang="en-US" sz="3000" dirty="0"/>
              <a:t>This is the mass of fuel consumed per energy unit. It is normally indicated in</a:t>
            </a:r>
          </a:p>
          <a:p>
            <a:pPr marL="0" indent="0">
              <a:buNone/>
            </a:pPr>
            <a:r>
              <a:rPr lang="en-GB" sz="3000" dirty="0"/>
              <a:t>grams per kilowatt hour. [g/kWh]</a:t>
            </a:r>
          </a:p>
          <a:p>
            <a:pPr marL="0" indent="0">
              <a:buNone/>
            </a:pPr>
            <a:endParaRPr lang="en-GB" sz="3000" dirty="0"/>
          </a:p>
          <a:p>
            <a:pPr marL="0" indent="0">
              <a:buNone/>
            </a:pPr>
            <a:r>
              <a:rPr lang="en-GB" sz="3000" dirty="0"/>
              <a:t>The unit is tricky but: g = 0.001 kg and kWh = 3,600,000 J</a:t>
            </a:r>
          </a:p>
          <a:p>
            <a:pPr marL="0" indent="0">
              <a:buNone/>
            </a:pPr>
            <a:endParaRPr lang="en-GB" sz="3000" dirty="0"/>
          </a:p>
        </p:txBody>
      </p:sp>
    </p:spTree>
    <p:extLst>
      <p:ext uri="{BB962C8B-B14F-4D97-AF65-F5344CB8AC3E}">
        <p14:creationId xmlns:p14="http://schemas.microsoft.com/office/powerpoint/2010/main" val="3179424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SFC</a:t>
            </a:r>
          </a:p>
        </p:txBody>
      </p:sp>
      <p:pic>
        <p:nvPicPr>
          <p:cNvPr id="7" name="Pladsholder til indhold 6" descr="Skærmklip"/>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93588" y="3196431"/>
            <a:ext cx="4477375" cy="1943371"/>
          </a:xfrm>
        </p:spPr>
      </p:pic>
      <p:pic>
        <p:nvPicPr>
          <p:cNvPr id="4" name="Billede 3" descr="Skærmkli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119" y="1825625"/>
            <a:ext cx="4858428" cy="1086002"/>
          </a:xfrm>
          <a:prstGeom prst="rect">
            <a:avLst/>
          </a:prstGeom>
        </p:spPr>
      </p:pic>
      <p:cxnSp>
        <p:nvCxnSpPr>
          <p:cNvPr id="5" name="Lige pilforbindelse 4"/>
          <p:cNvCxnSpPr>
            <a:stCxn id="4" idx="3"/>
          </p:cNvCxnSpPr>
          <p:nvPr/>
        </p:nvCxnSpPr>
        <p:spPr>
          <a:xfrm>
            <a:off x="5273547" y="2368626"/>
            <a:ext cx="79970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6" name="Billede 5" descr="Skærmklip"/>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0806" y="1901836"/>
            <a:ext cx="5468113" cy="1009791"/>
          </a:xfrm>
          <a:prstGeom prst="rect">
            <a:avLst/>
          </a:prstGeom>
        </p:spPr>
      </p:pic>
      <p:pic>
        <p:nvPicPr>
          <p:cNvPr id="8" name="Billede 7" descr="Skærmklip"/>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3588" y="5682802"/>
            <a:ext cx="4201111" cy="485843"/>
          </a:xfrm>
          <a:prstGeom prst="rect">
            <a:avLst/>
          </a:prstGeom>
        </p:spPr>
      </p:pic>
      <p:sp>
        <p:nvSpPr>
          <p:cNvPr id="3" name="TextBox 2"/>
          <p:cNvSpPr txBox="1"/>
          <p:nvPr/>
        </p:nvSpPr>
        <p:spPr>
          <a:xfrm>
            <a:off x="3793588" y="5057745"/>
            <a:ext cx="4991664" cy="523220"/>
          </a:xfrm>
          <a:prstGeom prst="rect">
            <a:avLst/>
          </a:prstGeom>
          <a:noFill/>
        </p:spPr>
        <p:txBody>
          <a:bodyPr wrap="square" rtlCol="0">
            <a:spAutoFit/>
          </a:bodyPr>
          <a:lstStyle/>
          <a:p>
            <a:r>
              <a:rPr lang="el-GR" sz="2800" dirty="0">
                <a:solidFill>
                  <a:schemeClr val="bg2">
                    <a:lumMod val="10000"/>
                  </a:schemeClr>
                </a:solidFill>
              </a:rPr>
              <a:t>η</a:t>
            </a:r>
            <a:r>
              <a:rPr lang="en-US" sz="2800" baseline="-25000" dirty="0">
                <a:solidFill>
                  <a:schemeClr val="bg2">
                    <a:lumMod val="10000"/>
                  </a:schemeClr>
                </a:solidFill>
              </a:rPr>
              <a:t>e</a:t>
            </a:r>
            <a:r>
              <a:rPr lang="en-US" sz="2800" dirty="0">
                <a:solidFill>
                  <a:schemeClr val="bg2">
                    <a:lumMod val="10000"/>
                  </a:schemeClr>
                </a:solidFill>
              </a:rPr>
              <a:t> = effective efficiency </a:t>
            </a:r>
          </a:p>
        </p:txBody>
      </p:sp>
    </p:spTree>
    <p:extLst>
      <p:ext uri="{BB962C8B-B14F-4D97-AF65-F5344CB8AC3E}">
        <p14:creationId xmlns:p14="http://schemas.microsoft.com/office/powerpoint/2010/main" val="67003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Skærmkli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104" y="1335880"/>
            <a:ext cx="11675256" cy="4873151"/>
          </a:xfrm>
          <a:prstGeom prst="rect">
            <a:avLst/>
          </a:prstGeom>
        </p:spPr>
      </p:pic>
      <p:pic>
        <p:nvPicPr>
          <p:cNvPr id="5" name="Billede 4" descr="Skærmkli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4703" y="4259719"/>
            <a:ext cx="2095792" cy="1047896"/>
          </a:xfrm>
          <a:prstGeom prst="rect">
            <a:avLst/>
          </a:prstGeom>
        </p:spPr>
      </p:pic>
      <p:sp>
        <p:nvSpPr>
          <p:cNvPr id="4" name="Titel 1"/>
          <p:cNvSpPr>
            <a:spLocks noGrp="1"/>
          </p:cNvSpPr>
          <p:nvPr>
            <p:ph type="title"/>
          </p:nvPr>
        </p:nvSpPr>
        <p:spPr>
          <a:xfrm>
            <a:off x="838200" y="250929"/>
            <a:ext cx="10515600" cy="1152755"/>
          </a:xfrm>
        </p:spPr>
        <p:txBody>
          <a:bodyPr/>
          <a:lstStyle/>
          <a:p>
            <a:r>
              <a:rPr lang="da-DK" dirty="0"/>
              <a:t>SFC </a:t>
            </a:r>
            <a:r>
              <a:rPr lang="da-DK" dirty="0" err="1"/>
              <a:t>curves</a:t>
            </a:r>
            <a:endParaRPr lang="da-DK" dirty="0"/>
          </a:p>
        </p:txBody>
      </p:sp>
    </p:spTree>
    <p:extLst>
      <p:ext uri="{BB962C8B-B14F-4D97-AF65-F5344CB8AC3E}">
        <p14:creationId xmlns:p14="http://schemas.microsoft.com/office/powerpoint/2010/main" val="2063019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 Generators</a:t>
            </a:r>
          </a:p>
        </p:txBody>
      </p:sp>
      <p:sp>
        <p:nvSpPr>
          <p:cNvPr id="5" name="Slide Number Placeholder 4"/>
          <p:cNvSpPr>
            <a:spLocks noGrp="1"/>
          </p:cNvSpPr>
          <p:nvPr>
            <p:ph type="sldNum" sz="quarter" idx="11"/>
          </p:nvPr>
        </p:nvSpPr>
        <p:spPr/>
        <p:txBody>
          <a:bodyPr/>
          <a:lstStyle/>
          <a:p>
            <a:fld id="{B5FF64A4-D3BA-F543-8CAB-C52811CB31E5}" type="slidenum">
              <a:rPr lang="nl-NL" smtClean="0"/>
              <a:pPr/>
              <a:t>8</a:t>
            </a:fld>
            <a:endParaRPr lang="nl-NL" dirty="0"/>
          </a:p>
        </p:txBody>
      </p:sp>
      <p:pic>
        <p:nvPicPr>
          <p:cNvPr id="6" name="Picture 2" descr="Relateret billed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403684"/>
            <a:ext cx="8016525" cy="43513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45346" y="5300148"/>
            <a:ext cx="1486176" cy="338554"/>
          </a:xfrm>
          <a:prstGeom prst="rect">
            <a:avLst/>
          </a:prstGeom>
          <a:noFill/>
        </p:spPr>
        <p:txBody>
          <a:bodyPr wrap="none" rtlCol="0">
            <a:spAutoFit/>
          </a:bodyPr>
          <a:lstStyle/>
          <a:p>
            <a:r>
              <a:rPr lang="en-US" sz="1600" dirty="0">
                <a:solidFill>
                  <a:schemeClr val="bg2">
                    <a:lumMod val="10000"/>
                  </a:schemeClr>
                </a:solidFill>
                <a:latin typeface="+mj-lt"/>
              </a:rPr>
              <a:t>pr. energy unit</a:t>
            </a:r>
          </a:p>
        </p:txBody>
      </p:sp>
    </p:spTree>
    <p:extLst>
      <p:ext uri="{BB962C8B-B14F-4D97-AF65-F5344CB8AC3E}">
        <p14:creationId xmlns:p14="http://schemas.microsoft.com/office/powerpoint/2010/main" val="1160890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 on generators</a:t>
            </a:r>
          </a:p>
        </p:txBody>
      </p:sp>
      <p:pic>
        <p:nvPicPr>
          <p:cNvPr id="6" name="Content Placeholder 5" descr="ERS-MC90"/>
          <p:cNvPicPr>
            <a:picLocks noGrp="1" noChangeAspect="1"/>
          </p:cNvPicPr>
          <p:nvPr>
            <p:ph idx="1"/>
          </p:nvPr>
        </p:nvPicPr>
        <p:blipFill rotWithShape="1">
          <a:blip r:embed="rId3">
            <a:extLst>
              <a:ext uri="{28A0092B-C50C-407E-A947-70E740481C1C}">
                <a14:useLocalDpi xmlns:a14="http://schemas.microsoft.com/office/drawing/2010/main" val="0"/>
              </a:ext>
            </a:extLst>
          </a:blip>
          <a:srcRect l="500" t="8441" r="857" b="5640"/>
          <a:stretch/>
        </p:blipFill>
        <p:spPr>
          <a:xfrm>
            <a:off x="1145894" y="1403684"/>
            <a:ext cx="9329196" cy="4809242"/>
          </a:xfrm>
        </p:spPr>
      </p:pic>
      <p:sp>
        <p:nvSpPr>
          <p:cNvPr id="5" name="Slide Number Placeholder 4"/>
          <p:cNvSpPr>
            <a:spLocks noGrp="1"/>
          </p:cNvSpPr>
          <p:nvPr>
            <p:ph type="sldNum" sz="quarter" idx="11"/>
          </p:nvPr>
        </p:nvSpPr>
        <p:spPr/>
        <p:txBody>
          <a:bodyPr/>
          <a:lstStyle/>
          <a:p>
            <a:fld id="{B5FF64A4-D3BA-F543-8CAB-C52811CB31E5}" type="slidenum">
              <a:rPr lang="nl-NL" smtClean="0"/>
              <a:pPr/>
              <a:t>9</a:t>
            </a:fld>
            <a:endParaRPr lang="nl-NL" dirty="0"/>
          </a:p>
        </p:txBody>
      </p:sp>
      <p:sp>
        <p:nvSpPr>
          <p:cNvPr id="3" name="TextBox 2"/>
          <p:cNvSpPr txBox="1"/>
          <p:nvPr/>
        </p:nvSpPr>
        <p:spPr>
          <a:xfrm>
            <a:off x="8518967" y="6110129"/>
            <a:ext cx="3449255" cy="246221"/>
          </a:xfrm>
          <a:prstGeom prst="rect">
            <a:avLst/>
          </a:prstGeom>
          <a:noFill/>
        </p:spPr>
        <p:txBody>
          <a:bodyPr wrap="square" rtlCol="0">
            <a:spAutoFit/>
          </a:bodyPr>
          <a:lstStyle/>
          <a:p>
            <a:r>
              <a:rPr lang="en-US" sz="1000" dirty="0"/>
              <a:t>Source: Kongsberg MC90 simulator</a:t>
            </a:r>
          </a:p>
        </p:txBody>
      </p:sp>
    </p:spTree>
    <p:extLst>
      <p:ext uri="{BB962C8B-B14F-4D97-AF65-F5344CB8AC3E}">
        <p14:creationId xmlns:p14="http://schemas.microsoft.com/office/powerpoint/2010/main" val="338369655"/>
      </p:ext>
    </p:extLst>
  </p:cSld>
  <p:clrMapOvr>
    <a:masterClrMapping/>
  </p:clrMapOvr>
</p:sld>
</file>

<file path=ppt/theme/theme1.xml><?xml version="1.0" encoding="utf-8"?>
<a:theme xmlns:a="http://schemas.openxmlformats.org/drawingml/2006/main" name="COMPETING">
  <a:themeElements>
    <a:clrScheme name="SkillSea">
      <a:dk1>
        <a:srgbClr val="646464"/>
      </a:dk1>
      <a:lt1>
        <a:srgbClr val="FFFFFF"/>
      </a:lt1>
      <a:dk2>
        <a:srgbClr val="00568A"/>
      </a:dk2>
      <a:lt2>
        <a:srgbClr val="E2F3F8"/>
      </a:lt2>
      <a:accent1>
        <a:srgbClr val="00B5DD"/>
      </a:accent1>
      <a:accent2>
        <a:srgbClr val="00568A"/>
      </a:accent2>
      <a:accent3>
        <a:srgbClr val="97D3E0"/>
      </a:accent3>
      <a:accent4>
        <a:srgbClr val="EE7F00"/>
      </a:accent4>
      <a:accent5>
        <a:srgbClr val="A0A0A0"/>
      </a:accent5>
      <a:accent6>
        <a:srgbClr val="7991AB"/>
      </a:accent6>
      <a:hlink>
        <a:srgbClr val="00B5DD"/>
      </a:hlink>
      <a:folHlink>
        <a:srgbClr val="C8C8C8"/>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illSea_presentation.potx [Skrivebeskyttet]" id="{3490259D-E29E-4163-8F8A-A13DEC5FC979}" vid="{6AE43140-19B9-4D2E-8404-D56429AADAE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2A50C0D33FE1D4597BC2F0EBAEAD822" ma:contentTypeVersion="8" ma:contentTypeDescription="Een nieuw document maken." ma:contentTypeScope="" ma:versionID="14ba338e1710dd1e349754ac5211b293">
  <xsd:schema xmlns:xsd="http://www.w3.org/2001/XMLSchema" xmlns:xs="http://www.w3.org/2001/XMLSchema" xmlns:p="http://schemas.microsoft.com/office/2006/metadata/properties" xmlns:ns2="2693ede7-da63-472a-be45-b351c69b32ee" targetNamespace="http://schemas.microsoft.com/office/2006/metadata/properties" ma:root="true" ma:fieldsID="6db5cff6fc2a20dd49bdee8c9d07bfde" ns2:_="">
    <xsd:import namespace="2693ede7-da63-472a-be45-b351c69b32e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93ede7-da63-472a-be45-b351c69b32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7B0679-A0FF-47E0-B2B8-82A63997779A}">
  <ds:schemaRefs>
    <ds:schemaRef ds:uri="http://schemas.microsoft.com/sharepoint/v3/contenttype/forms"/>
  </ds:schemaRefs>
</ds:datastoreItem>
</file>

<file path=customXml/itemProps2.xml><?xml version="1.0" encoding="utf-8"?>
<ds:datastoreItem xmlns:ds="http://schemas.openxmlformats.org/officeDocument/2006/customXml" ds:itemID="{A1484A44-AFA8-4AEB-B58B-A2295A36DE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93ede7-da63-472a-be45-b351c69b32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8F8B8D-54BE-4727-B3A8-76E5A464E93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SkillSea_presentation</Template>
  <TotalTime>241</TotalTime>
  <Words>688</Words>
  <Application>Microsoft Office PowerPoint</Application>
  <PresentationFormat>Breedbeeld</PresentationFormat>
  <Paragraphs>76</Paragraphs>
  <Slides>12</Slides>
  <Notes>10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Systeemlettertype</vt:lpstr>
      <vt:lpstr>Times New Roman</vt:lpstr>
      <vt:lpstr>COMPETING</vt:lpstr>
      <vt:lpstr>Power Production </vt:lpstr>
      <vt:lpstr>Learning outcome</vt:lpstr>
      <vt:lpstr>Content</vt:lpstr>
      <vt:lpstr>Diesel Engines</vt:lpstr>
      <vt:lpstr>When is a diesel engine most effective?</vt:lpstr>
      <vt:lpstr>SFC</vt:lpstr>
      <vt:lpstr>SFC curves</vt:lpstr>
      <vt:lpstr>Electric Generators</vt:lpstr>
      <vt:lpstr>Load on generators</vt:lpstr>
      <vt:lpstr>ESS – Electrical Storage Systems</vt:lpstr>
      <vt:lpstr>Exercise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c:title>
  <dc:creator>Jens Brauchli Jensen</dc:creator>
  <cp:lastModifiedBy>Alco Weeke</cp:lastModifiedBy>
  <cp:revision>23</cp:revision>
  <dcterms:created xsi:type="dcterms:W3CDTF">2020-06-04T09:14:57Z</dcterms:created>
  <dcterms:modified xsi:type="dcterms:W3CDTF">2022-02-16T10:06:15Z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0x01010002A50C0D33FE1D4597BC2F0EBAEAD822</vt:lpwstr>
  </property>
</Properties>
</file>